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7" r:id="rId4"/>
    <p:sldId id="258" r:id="rId5"/>
    <p:sldId id="260" r:id="rId6"/>
    <p:sldId id="262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983EE3-39C7-471A-A20D-D3F87F86C331}" v="12" dt="2020-06-14T11:25:03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0983EE3-39C7-471A-A20D-D3F87F86C331}"/>
    <pc:docChg chg="modSld">
      <pc:chgData name="" userId="" providerId="" clId="Web-{60983EE3-39C7-471A-A20D-D3F87F86C331}" dt="2020-06-14T11:25:03.892" v="11" actId="20577"/>
      <pc:docMkLst>
        <pc:docMk/>
      </pc:docMkLst>
      <pc:sldChg chg="modSp">
        <pc:chgData name="" userId="" providerId="" clId="Web-{60983EE3-39C7-471A-A20D-D3F87F86C331}" dt="2020-06-14T11:25:03.887" v="10" actId="20577"/>
        <pc:sldMkLst>
          <pc:docMk/>
          <pc:sldMk cId="4040331809" sldId="265"/>
        </pc:sldMkLst>
        <pc:spChg chg="mod">
          <ac:chgData name="" userId="" providerId="" clId="Web-{60983EE3-39C7-471A-A20D-D3F87F86C331}" dt="2020-06-14T11:25:03.887" v="10" actId="20577"/>
          <ac:spMkLst>
            <pc:docMk/>
            <pc:sldMk cId="4040331809" sldId="265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BF1C6D-05FC-45FA-8CB1-E669A144E2B6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12630191-B922-48EE-9410-122BAA7B14A1}">
      <dgm:prSet phldrT="[Текст]"/>
      <dgm:spPr/>
      <dgm:t>
        <a:bodyPr/>
        <a:lstStyle/>
        <a:p>
          <a:r>
            <a:rPr lang="ru-RU" dirty="0"/>
            <a:t>ребенок</a:t>
          </a:r>
        </a:p>
      </dgm:t>
    </dgm:pt>
    <dgm:pt modelId="{EF098AA8-01B6-4BCB-9485-66315FB478BF}" type="parTrans" cxnId="{96B71068-4171-4335-BD70-E6053B07072C}">
      <dgm:prSet/>
      <dgm:spPr/>
      <dgm:t>
        <a:bodyPr/>
        <a:lstStyle/>
        <a:p>
          <a:endParaRPr lang="ru-RU"/>
        </a:p>
      </dgm:t>
    </dgm:pt>
    <dgm:pt modelId="{424DF8EC-8A34-4048-B08C-1CDA9C45AC76}" type="sibTrans" cxnId="{96B71068-4171-4335-BD70-E6053B07072C}">
      <dgm:prSet/>
      <dgm:spPr/>
      <dgm:t>
        <a:bodyPr/>
        <a:lstStyle/>
        <a:p>
          <a:endParaRPr lang="ru-RU"/>
        </a:p>
      </dgm:t>
    </dgm:pt>
    <dgm:pt modelId="{9FF4E239-D1D5-4421-B376-4AFFEBF117F4}">
      <dgm:prSet phldrT="[Текст]"/>
      <dgm:spPr/>
      <dgm:t>
        <a:bodyPr/>
        <a:lstStyle/>
        <a:p>
          <a:r>
            <a:rPr lang="ru-RU" dirty="0"/>
            <a:t>взрослый</a:t>
          </a:r>
        </a:p>
      </dgm:t>
    </dgm:pt>
    <dgm:pt modelId="{23822F2A-5871-4323-B889-6FE6BF02FF93}" type="parTrans" cxnId="{26A37C8D-4E09-4EC7-BB97-A706E5EF6CED}">
      <dgm:prSet/>
      <dgm:spPr/>
      <dgm:t>
        <a:bodyPr/>
        <a:lstStyle/>
        <a:p>
          <a:endParaRPr lang="ru-RU"/>
        </a:p>
      </dgm:t>
    </dgm:pt>
    <dgm:pt modelId="{66EEBDC8-379A-498F-AEAD-9B74CDE517C2}" type="sibTrans" cxnId="{26A37C8D-4E09-4EC7-BB97-A706E5EF6CED}">
      <dgm:prSet/>
      <dgm:spPr/>
      <dgm:t>
        <a:bodyPr/>
        <a:lstStyle/>
        <a:p>
          <a:endParaRPr lang="ru-RU"/>
        </a:p>
      </dgm:t>
    </dgm:pt>
    <dgm:pt modelId="{700E5CBF-28F3-4858-B388-7AF33CB4E392}">
      <dgm:prSet phldrT="[Текст]"/>
      <dgm:spPr/>
      <dgm:t>
        <a:bodyPr/>
        <a:lstStyle/>
        <a:p>
          <a:r>
            <a:rPr lang="ru-RU" dirty="0"/>
            <a:t>среда</a:t>
          </a:r>
        </a:p>
      </dgm:t>
    </dgm:pt>
    <dgm:pt modelId="{C3E32827-6A38-4512-BFAF-CE8D444E1D21}" type="parTrans" cxnId="{C8D7FB51-189E-455A-85E5-34B7432DF893}">
      <dgm:prSet/>
      <dgm:spPr/>
      <dgm:t>
        <a:bodyPr/>
        <a:lstStyle/>
        <a:p>
          <a:endParaRPr lang="ru-RU"/>
        </a:p>
      </dgm:t>
    </dgm:pt>
    <dgm:pt modelId="{E2A9ADF9-A85F-4190-847E-C1AD6EDCA516}" type="sibTrans" cxnId="{C8D7FB51-189E-455A-85E5-34B7432DF893}">
      <dgm:prSet/>
      <dgm:spPr/>
      <dgm:t>
        <a:bodyPr/>
        <a:lstStyle/>
        <a:p>
          <a:endParaRPr lang="ru-RU"/>
        </a:p>
      </dgm:t>
    </dgm:pt>
    <dgm:pt modelId="{18208578-6B7F-4694-A619-0E1B13970594}" type="pres">
      <dgm:prSet presAssocID="{4EBF1C6D-05FC-45FA-8CB1-E669A144E2B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85A6794-F503-4B74-9C81-3762E3F6CC47}" type="pres">
      <dgm:prSet presAssocID="{12630191-B922-48EE-9410-122BAA7B14A1}" presName="gear1" presStyleLbl="node1" presStyleIdx="0" presStyleCnt="3">
        <dgm:presLayoutVars>
          <dgm:chMax val="1"/>
          <dgm:bulletEnabled val="1"/>
        </dgm:presLayoutVars>
      </dgm:prSet>
      <dgm:spPr/>
    </dgm:pt>
    <dgm:pt modelId="{7C4814D2-D00B-42C9-A6EA-F4F96CF375F7}" type="pres">
      <dgm:prSet presAssocID="{12630191-B922-48EE-9410-122BAA7B14A1}" presName="gear1srcNode" presStyleLbl="node1" presStyleIdx="0" presStyleCnt="3"/>
      <dgm:spPr/>
    </dgm:pt>
    <dgm:pt modelId="{DFB0F77F-88AF-4D4F-9E30-B10F8631E826}" type="pres">
      <dgm:prSet presAssocID="{12630191-B922-48EE-9410-122BAA7B14A1}" presName="gear1dstNode" presStyleLbl="node1" presStyleIdx="0" presStyleCnt="3"/>
      <dgm:spPr/>
    </dgm:pt>
    <dgm:pt modelId="{100E5062-BA27-4262-B48F-134DE265D342}" type="pres">
      <dgm:prSet presAssocID="{9FF4E239-D1D5-4421-B376-4AFFEBF117F4}" presName="gear2" presStyleLbl="node1" presStyleIdx="1" presStyleCnt="3">
        <dgm:presLayoutVars>
          <dgm:chMax val="1"/>
          <dgm:bulletEnabled val="1"/>
        </dgm:presLayoutVars>
      </dgm:prSet>
      <dgm:spPr/>
    </dgm:pt>
    <dgm:pt modelId="{559B7DB8-AF31-46CC-A348-9E6BC95AB72C}" type="pres">
      <dgm:prSet presAssocID="{9FF4E239-D1D5-4421-B376-4AFFEBF117F4}" presName="gear2srcNode" presStyleLbl="node1" presStyleIdx="1" presStyleCnt="3"/>
      <dgm:spPr/>
    </dgm:pt>
    <dgm:pt modelId="{73B385EC-0730-44C1-8D7D-C442178B6F28}" type="pres">
      <dgm:prSet presAssocID="{9FF4E239-D1D5-4421-B376-4AFFEBF117F4}" presName="gear2dstNode" presStyleLbl="node1" presStyleIdx="1" presStyleCnt="3"/>
      <dgm:spPr/>
    </dgm:pt>
    <dgm:pt modelId="{2CFF7EC1-3A8B-45F2-9CBE-A1F256F891E7}" type="pres">
      <dgm:prSet presAssocID="{700E5CBF-28F3-4858-B388-7AF33CB4E392}" presName="gear3" presStyleLbl="node1" presStyleIdx="2" presStyleCnt="3"/>
      <dgm:spPr/>
    </dgm:pt>
    <dgm:pt modelId="{04B73638-1708-411E-A242-8BEE7CD762DC}" type="pres">
      <dgm:prSet presAssocID="{700E5CBF-28F3-4858-B388-7AF33CB4E39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80FEFCE-A981-48D7-9D27-864E3EA8B0A4}" type="pres">
      <dgm:prSet presAssocID="{700E5CBF-28F3-4858-B388-7AF33CB4E392}" presName="gear3srcNode" presStyleLbl="node1" presStyleIdx="2" presStyleCnt="3"/>
      <dgm:spPr/>
    </dgm:pt>
    <dgm:pt modelId="{1E99229E-27AE-4CE5-90E1-90AFC5A74761}" type="pres">
      <dgm:prSet presAssocID="{700E5CBF-28F3-4858-B388-7AF33CB4E392}" presName="gear3dstNode" presStyleLbl="node1" presStyleIdx="2" presStyleCnt="3"/>
      <dgm:spPr/>
    </dgm:pt>
    <dgm:pt modelId="{3F532F14-FEFC-4113-801F-476F294756E2}" type="pres">
      <dgm:prSet presAssocID="{424DF8EC-8A34-4048-B08C-1CDA9C45AC76}" presName="connector1" presStyleLbl="sibTrans2D1" presStyleIdx="0" presStyleCnt="3"/>
      <dgm:spPr/>
    </dgm:pt>
    <dgm:pt modelId="{56DC583A-E47A-44CC-871F-786B96C064B3}" type="pres">
      <dgm:prSet presAssocID="{66EEBDC8-379A-498F-AEAD-9B74CDE517C2}" presName="connector2" presStyleLbl="sibTrans2D1" presStyleIdx="1" presStyleCnt="3"/>
      <dgm:spPr/>
    </dgm:pt>
    <dgm:pt modelId="{A3043522-235C-43FF-846E-A705476A6C5D}" type="pres">
      <dgm:prSet presAssocID="{E2A9ADF9-A85F-4190-847E-C1AD6EDCA516}" presName="connector3" presStyleLbl="sibTrans2D1" presStyleIdx="2" presStyleCnt="3"/>
      <dgm:spPr/>
    </dgm:pt>
  </dgm:ptLst>
  <dgm:cxnLst>
    <dgm:cxn modelId="{B078E528-5E88-46B8-8901-26B7B0CBA1B3}" type="presOf" srcId="{700E5CBF-28F3-4858-B388-7AF33CB4E392}" destId="{1E99229E-27AE-4CE5-90E1-90AFC5A74761}" srcOrd="3" destOrd="0" presId="urn:microsoft.com/office/officeart/2005/8/layout/gear1"/>
    <dgm:cxn modelId="{E4AE3C3D-2C80-4F7B-B5B9-4D107627691B}" type="presOf" srcId="{700E5CBF-28F3-4858-B388-7AF33CB4E392}" destId="{2CFF7EC1-3A8B-45F2-9CBE-A1F256F891E7}" srcOrd="0" destOrd="0" presId="urn:microsoft.com/office/officeart/2005/8/layout/gear1"/>
    <dgm:cxn modelId="{96B71068-4171-4335-BD70-E6053B07072C}" srcId="{4EBF1C6D-05FC-45FA-8CB1-E669A144E2B6}" destId="{12630191-B922-48EE-9410-122BAA7B14A1}" srcOrd="0" destOrd="0" parTransId="{EF098AA8-01B6-4BCB-9485-66315FB478BF}" sibTransId="{424DF8EC-8A34-4048-B08C-1CDA9C45AC76}"/>
    <dgm:cxn modelId="{A3F9CD69-6EDC-4289-9745-913A909C2044}" type="presOf" srcId="{9FF4E239-D1D5-4421-B376-4AFFEBF117F4}" destId="{73B385EC-0730-44C1-8D7D-C442178B6F28}" srcOrd="2" destOrd="0" presId="urn:microsoft.com/office/officeart/2005/8/layout/gear1"/>
    <dgm:cxn modelId="{AE38636A-AD98-4F3A-83FE-E51DEEC67D33}" type="presOf" srcId="{700E5CBF-28F3-4858-B388-7AF33CB4E392}" destId="{04B73638-1708-411E-A242-8BEE7CD762DC}" srcOrd="1" destOrd="0" presId="urn:microsoft.com/office/officeart/2005/8/layout/gear1"/>
    <dgm:cxn modelId="{C8D7FB51-189E-455A-85E5-34B7432DF893}" srcId="{4EBF1C6D-05FC-45FA-8CB1-E669A144E2B6}" destId="{700E5CBF-28F3-4858-B388-7AF33CB4E392}" srcOrd="2" destOrd="0" parTransId="{C3E32827-6A38-4512-BFAF-CE8D444E1D21}" sibTransId="{E2A9ADF9-A85F-4190-847E-C1AD6EDCA516}"/>
    <dgm:cxn modelId="{00BF9B59-D162-4355-8829-D5E0AD016586}" type="presOf" srcId="{12630191-B922-48EE-9410-122BAA7B14A1}" destId="{DFB0F77F-88AF-4D4F-9E30-B10F8631E826}" srcOrd="2" destOrd="0" presId="urn:microsoft.com/office/officeart/2005/8/layout/gear1"/>
    <dgm:cxn modelId="{F87A1B84-7CC3-4E78-8B6D-E85F72BE6641}" type="presOf" srcId="{9FF4E239-D1D5-4421-B376-4AFFEBF117F4}" destId="{100E5062-BA27-4262-B48F-134DE265D342}" srcOrd="0" destOrd="0" presId="urn:microsoft.com/office/officeart/2005/8/layout/gear1"/>
    <dgm:cxn modelId="{66E5DA87-612E-4672-881B-9DA150F4D7CA}" type="presOf" srcId="{4EBF1C6D-05FC-45FA-8CB1-E669A144E2B6}" destId="{18208578-6B7F-4694-A619-0E1B13970594}" srcOrd="0" destOrd="0" presId="urn:microsoft.com/office/officeart/2005/8/layout/gear1"/>
    <dgm:cxn modelId="{26A37C8D-4E09-4EC7-BB97-A706E5EF6CED}" srcId="{4EBF1C6D-05FC-45FA-8CB1-E669A144E2B6}" destId="{9FF4E239-D1D5-4421-B376-4AFFEBF117F4}" srcOrd="1" destOrd="0" parTransId="{23822F2A-5871-4323-B889-6FE6BF02FF93}" sibTransId="{66EEBDC8-379A-498F-AEAD-9B74CDE517C2}"/>
    <dgm:cxn modelId="{F61B099F-F1A8-48FD-B811-9B122F725F30}" type="presOf" srcId="{424DF8EC-8A34-4048-B08C-1CDA9C45AC76}" destId="{3F532F14-FEFC-4113-801F-476F294756E2}" srcOrd="0" destOrd="0" presId="urn:microsoft.com/office/officeart/2005/8/layout/gear1"/>
    <dgm:cxn modelId="{9252EE9F-F8AE-459D-A311-44AC95FEEC7A}" type="presOf" srcId="{66EEBDC8-379A-498F-AEAD-9B74CDE517C2}" destId="{56DC583A-E47A-44CC-871F-786B96C064B3}" srcOrd="0" destOrd="0" presId="urn:microsoft.com/office/officeart/2005/8/layout/gear1"/>
    <dgm:cxn modelId="{8D70A6A5-F9B1-461D-8C74-CA5A0D59E635}" type="presOf" srcId="{9FF4E239-D1D5-4421-B376-4AFFEBF117F4}" destId="{559B7DB8-AF31-46CC-A348-9E6BC95AB72C}" srcOrd="1" destOrd="0" presId="urn:microsoft.com/office/officeart/2005/8/layout/gear1"/>
    <dgm:cxn modelId="{ECA1BAAB-5EE2-4C8A-AA3D-185AB626A3EC}" type="presOf" srcId="{E2A9ADF9-A85F-4190-847E-C1AD6EDCA516}" destId="{A3043522-235C-43FF-846E-A705476A6C5D}" srcOrd="0" destOrd="0" presId="urn:microsoft.com/office/officeart/2005/8/layout/gear1"/>
    <dgm:cxn modelId="{9268D9B8-620A-4128-9F3A-BAA069F3ECB0}" type="presOf" srcId="{700E5CBF-28F3-4858-B388-7AF33CB4E392}" destId="{D80FEFCE-A981-48D7-9D27-864E3EA8B0A4}" srcOrd="2" destOrd="0" presId="urn:microsoft.com/office/officeart/2005/8/layout/gear1"/>
    <dgm:cxn modelId="{D6B763F5-BB97-4A4B-B11F-D9D759F50322}" type="presOf" srcId="{12630191-B922-48EE-9410-122BAA7B14A1}" destId="{7C4814D2-D00B-42C9-A6EA-F4F96CF375F7}" srcOrd="1" destOrd="0" presId="urn:microsoft.com/office/officeart/2005/8/layout/gear1"/>
    <dgm:cxn modelId="{6FA560F9-E618-4B04-A77A-CDBDFFEFCB87}" type="presOf" srcId="{12630191-B922-48EE-9410-122BAA7B14A1}" destId="{085A6794-F503-4B74-9C81-3762E3F6CC47}" srcOrd="0" destOrd="0" presId="urn:microsoft.com/office/officeart/2005/8/layout/gear1"/>
    <dgm:cxn modelId="{09790A43-6C47-4512-8196-6DA1A05FE35E}" type="presParOf" srcId="{18208578-6B7F-4694-A619-0E1B13970594}" destId="{085A6794-F503-4B74-9C81-3762E3F6CC47}" srcOrd="0" destOrd="0" presId="urn:microsoft.com/office/officeart/2005/8/layout/gear1"/>
    <dgm:cxn modelId="{6BC5DF61-2A71-4FCD-903B-96CF7F69B199}" type="presParOf" srcId="{18208578-6B7F-4694-A619-0E1B13970594}" destId="{7C4814D2-D00B-42C9-A6EA-F4F96CF375F7}" srcOrd="1" destOrd="0" presId="urn:microsoft.com/office/officeart/2005/8/layout/gear1"/>
    <dgm:cxn modelId="{3552D770-7860-42D6-956B-0AA799483D0C}" type="presParOf" srcId="{18208578-6B7F-4694-A619-0E1B13970594}" destId="{DFB0F77F-88AF-4D4F-9E30-B10F8631E826}" srcOrd="2" destOrd="0" presId="urn:microsoft.com/office/officeart/2005/8/layout/gear1"/>
    <dgm:cxn modelId="{F72EDF8D-44E3-4D83-B757-05763C91EFFA}" type="presParOf" srcId="{18208578-6B7F-4694-A619-0E1B13970594}" destId="{100E5062-BA27-4262-B48F-134DE265D342}" srcOrd="3" destOrd="0" presId="urn:microsoft.com/office/officeart/2005/8/layout/gear1"/>
    <dgm:cxn modelId="{8C6B5B0C-DF1C-4802-997C-C24ED0B6329C}" type="presParOf" srcId="{18208578-6B7F-4694-A619-0E1B13970594}" destId="{559B7DB8-AF31-46CC-A348-9E6BC95AB72C}" srcOrd="4" destOrd="0" presId="urn:microsoft.com/office/officeart/2005/8/layout/gear1"/>
    <dgm:cxn modelId="{D5EF612A-0DFC-48F0-B07C-69BC721E27CD}" type="presParOf" srcId="{18208578-6B7F-4694-A619-0E1B13970594}" destId="{73B385EC-0730-44C1-8D7D-C442178B6F28}" srcOrd="5" destOrd="0" presId="urn:microsoft.com/office/officeart/2005/8/layout/gear1"/>
    <dgm:cxn modelId="{37831E19-CEE8-4788-A175-505993ABE6AA}" type="presParOf" srcId="{18208578-6B7F-4694-A619-0E1B13970594}" destId="{2CFF7EC1-3A8B-45F2-9CBE-A1F256F891E7}" srcOrd="6" destOrd="0" presId="urn:microsoft.com/office/officeart/2005/8/layout/gear1"/>
    <dgm:cxn modelId="{7D25289A-5DEA-496E-97B3-340CA2A5F6A3}" type="presParOf" srcId="{18208578-6B7F-4694-A619-0E1B13970594}" destId="{04B73638-1708-411E-A242-8BEE7CD762DC}" srcOrd="7" destOrd="0" presId="urn:microsoft.com/office/officeart/2005/8/layout/gear1"/>
    <dgm:cxn modelId="{04357AB2-35D1-409E-881C-20103F10D2FE}" type="presParOf" srcId="{18208578-6B7F-4694-A619-0E1B13970594}" destId="{D80FEFCE-A981-48D7-9D27-864E3EA8B0A4}" srcOrd="8" destOrd="0" presId="urn:microsoft.com/office/officeart/2005/8/layout/gear1"/>
    <dgm:cxn modelId="{0AC0E3B9-2A15-43DC-B5B5-0F539C149E81}" type="presParOf" srcId="{18208578-6B7F-4694-A619-0E1B13970594}" destId="{1E99229E-27AE-4CE5-90E1-90AFC5A74761}" srcOrd="9" destOrd="0" presId="urn:microsoft.com/office/officeart/2005/8/layout/gear1"/>
    <dgm:cxn modelId="{70AC51B9-D70C-4FED-9BE3-DC0A72A4ED27}" type="presParOf" srcId="{18208578-6B7F-4694-A619-0E1B13970594}" destId="{3F532F14-FEFC-4113-801F-476F294756E2}" srcOrd="10" destOrd="0" presId="urn:microsoft.com/office/officeart/2005/8/layout/gear1"/>
    <dgm:cxn modelId="{40AA27E9-0332-450D-B48F-841C3AD5E34E}" type="presParOf" srcId="{18208578-6B7F-4694-A619-0E1B13970594}" destId="{56DC583A-E47A-44CC-871F-786B96C064B3}" srcOrd="11" destOrd="0" presId="urn:microsoft.com/office/officeart/2005/8/layout/gear1"/>
    <dgm:cxn modelId="{6DCD0D7E-9DBE-40D7-A150-C35180ECC68A}" type="presParOf" srcId="{18208578-6B7F-4694-A619-0E1B13970594}" destId="{A3043522-235C-43FF-846E-A705476A6C5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A6794-F503-4B74-9C81-3762E3F6CC47}">
      <dsp:nvSpPr>
        <dsp:cNvPr id="0" name=""/>
        <dsp:cNvSpPr/>
      </dsp:nvSpPr>
      <dsp:spPr>
        <a:xfrm>
          <a:off x="1914373" y="1962960"/>
          <a:ext cx="2339789" cy="233978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ребенок</a:t>
          </a:r>
        </a:p>
      </dsp:txBody>
      <dsp:txXfrm>
        <a:off x="2384775" y="2511044"/>
        <a:ext cx="1398985" cy="1202700"/>
      </dsp:txXfrm>
    </dsp:sp>
    <dsp:sp modelId="{100E5062-BA27-4262-B48F-134DE265D342}">
      <dsp:nvSpPr>
        <dsp:cNvPr id="0" name=""/>
        <dsp:cNvSpPr/>
      </dsp:nvSpPr>
      <dsp:spPr>
        <a:xfrm>
          <a:off x="553041" y="1409919"/>
          <a:ext cx="1701665" cy="170166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взрослый</a:t>
          </a:r>
        </a:p>
      </dsp:txBody>
      <dsp:txXfrm>
        <a:off x="981440" y="1840907"/>
        <a:ext cx="844867" cy="839689"/>
      </dsp:txXfrm>
    </dsp:sp>
    <dsp:sp modelId="{2CFF7EC1-3A8B-45F2-9CBE-A1F256F891E7}">
      <dsp:nvSpPr>
        <dsp:cNvPr id="0" name=""/>
        <dsp:cNvSpPr/>
      </dsp:nvSpPr>
      <dsp:spPr>
        <a:xfrm rot="20700000">
          <a:off x="1506147" y="235944"/>
          <a:ext cx="1667284" cy="166728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среда</a:t>
          </a:r>
        </a:p>
      </dsp:txBody>
      <dsp:txXfrm rot="-20700000">
        <a:off x="1871831" y="601628"/>
        <a:ext cx="935915" cy="935915"/>
      </dsp:txXfrm>
    </dsp:sp>
    <dsp:sp modelId="{3F532F14-FEFC-4113-801F-476F294756E2}">
      <dsp:nvSpPr>
        <dsp:cNvPr id="0" name=""/>
        <dsp:cNvSpPr/>
      </dsp:nvSpPr>
      <dsp:spPr>
        <a:xfrm>
          <a:off x="1735115" y="1609518"/>
          <a:ext cx="2994930" cy="2994930"/>
        </a:xfrm>
        <a:prstGeom prst="circularArrow">
          <a:avLst>
            <a:gd name="adj1" fmla="val 4687"/>
            <a:gd name="adj2" fmla="val 299029"/>
            <a:gd name="adj3" fmla="val 2517642"/>
            <a:gd name="adj4" fmla="val 1585810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C583A-E47A-44CC-871F-786B96C064B3}">
      <dsp:nvSpPr>
        <dsp:cNvPr id="0" name=""/>
        <dsp:cNvSpPr/>
      </dsp:nvSpPr>
      <dsp:spPr>
        <a:xfrm>
          <a:off x="251679" y="1033148"/>
          <a:ext cx="2176004" cy="21760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43522-235C-43FF-846E-A705476A6C5D}">
      <dsp:nvSpPr>
        <dsp:cNvPr id="0" name=""/>
        <dsp:cNvSpPr/>
      </dsp:nvSpPr>
      <dsp:spPr>
        <a:xfrm>
          <a:off x="1120487" y="-129510"/>
          <a:ext cx="2346170" cy="234617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28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4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53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09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5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77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98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89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12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1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67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3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0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0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9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4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4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52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7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505AC-701C-4F13-9687-D61800AF613D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E802-B19B-4C56-92EE-9DFAD8C24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1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08-005-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30000" contrast="12000"/>
          </a:blip>
          <a:stretch>
            <a:fillRect/>
          </a:stretch>
        </p:blipFill>
        <p:spPr>
          <a:xfrm>
            <a:off x="1032095" y="0"/>
            <a:ext cx="994975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08" y="0"/>
            <a:ext cx="4929222" cy="1143000"/>
          </a:xfrm>
        </p:spPr>
        <p:txBody>
          <a:bodyPr>
            <a:normAutofit/>
          </a:bodyPr>
          <a:lstStyle/>
          <a:p>
            <a:r>
              <a:rPr lang="ru-RU" sz="2000" b="1" dirty="0"/>
              <a:t>Муниципальное бюджетное дошкольное </a:t>
            </a:r>
            <a:br>
              <a:rPr lang="ru-RU" sz="2000" b="1" dirty="0"/>
            </a:br>
            <a:r>
              <a:rPr lang="ru-RU" sz="2000" b="1" dirty="0"/>
              <a:t>образовательное учреждение</a:t>
            </a:r>
            <a:br>
              <a:rPr lang="ru-RU" sz="2000" b="1" dirty="0"/>
            </a:br>
            <a:r>
              <a:rPr lang="ru-RU" sz="2000" b="1" dirty="0"/>
              <a:t> «Детский сад № 47»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796" y="2500306"/>
            <a:ext cx="10674036" cy="2071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b="1" dirty="0"/>
              <a:t>Педагогические концепции, на основе которых выстраивается взаимодействие взрослых с детьми </a:t>
            </a:r>
            <a:endParaRPr lang="ru-RU" sz="4000" b="1" dirty="0">
              <a:solidFill>
                <a:prstClr val="black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524496" y="4500570"/>
            <a:ext cx="4929222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2000" b="1" dirty="0">
                <a:solidFill>
                  <a:prstClr val="black"/>
                </a:solidFill>
              </a:rPr>
              <a:t>Подготовил: </a:t>
            </a:r>
          </a:p>
          <a:p>
            <a:pPr algn="r">
              <a:spcBef>
                <a:spcPct val="0"/>
              </a:spcBef>
              <a:defRPr/>
            </a:pPr>
            <a:r>
              <a:rPr lang="ru-RU" sz="2000" b="1" dirty="0">
                <a:solidFill>
                  <a:prstClr val="black"/>
                </a:solidFill>
              </a:rPr>
              <a:t>Заведующий </a:t>
            </a:r>
          </a:p>
          <a:p>
            <a:pPr algn="r">
              <a:spcBef>
                <a:spcPct val="0"/>
              </a:spcBef>
              <a:defRPr/>
            </a:pPr>
            <a:r>
              <a:rPr lang="ru-RU" sz="2000" b="1" dirty="0">
                <a:solidFill>
                  <a:prstClr val="black"/>
                </a:solidFill>
              </a:rPr>
              <a:t>Мухина Александра Иннокентьевна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167306" y="6000768"/>
            <a:ext cx="257176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>
                <a:solidFill>
                  <a:prstClr val="black"/>
                </a:solidFill>
              </a:rPr>
              <a:t>Северск 2020</a:t>
            </a:r>
          </a:p>
        </p:txBody>
      </p:sp>
    </p:spTree>
    <p:extLst>
      <p:ext uri="{BB962C8B-B14F-4D97-AF65-F5344CB8AC3E}">
        <p14:creationId xmlns:p14="http://schemas.microsoft.com/office/powerpoint/2010/main" val="24489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558" y="0"/>
            <a:ext cx="10556342" cy="685799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107" y="1211075"/>
            <a:ext cx="6351899" cy="724856"/>
          </a:xfrm>
        </p:spPr>
        <p:txBody>
          <a:bodyPr/>
          <a:lstStyle/>
          <a:p>
            <a:r>
              <a:rPr lang="ru-RU" b="1" dirty="0"/>
              <a:t>Концептуальные подходы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687737"/>
              </p:ext>
            </p:extLst>
          </p:nvPr>
        </p:nvGraphicFramePr>
        <p:xfrm>
          <a:off x="941558" y="1935931"/>
          <a:ext cx="10556342" cy="4922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1268">
                <a:tc>
                  <a:txBody>
                    <a:bodyPr/>
                    <a:lstStyle/>
                    <a:p>
                      <a:r>
                        <a:rPr lang="ru-RU" sz="2000" b="1" u="sng" dirty="0"/>
                        <a:t>Ребенок пассивен – окружение пассивно.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Теории внутреннего формирования: развитие –раскрытие генов (задатков).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Жан</a:t>
                      </a:r>
                      <a:r>
                        <a:rPr lang="ru-RU" baseline="0" dirty="0"/>
                        <a:t> - </a:t>
                      </a:r>
                      <a:r>
                        <a:rPr lang="ru-RU" dirty="0"/>
                        <a:t>Жак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Руссо</a:t>
                      </a:r>
                    </a:p>
                    <a:p>
                      <a:r>
                        <a:rPr lang="ru-RU" dirty="0"/>
                        <a:t>Стенли Холл</a:t>
                      </a:r>
                    </a:p>
                    <a:p>
                      <a:r>
                        <a:rPr lang="ru-RU" dirty="0"/>
                        <a:t>Арнольд </a:t>
                      </a:r>
                      <a:r>
                        <a:rPr lang="ru-RU" dirty="0" err="1"/>
                        <a:t>Гезелл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sng" dirty="0"/>
                        <a:t>Ребенок пассивен – окружение активно.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Теории внешнего формирования. Экзогенетические теории. Программирование обучения. Социальная инженерия.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Джон Уотсон</a:t>
                      </a:r>
                    </a:p>
                    <a:p>
                      <a:r>
                        <a:rPr lang="ru-RU" dirty="0"/>
                        <a:t>Фредерик Скиннер</a:t>
                      </a:r>
                    </a:p>
                    <a:p>
                      <a:r>
                        <a:rPr lang="ru-RU" dirty="0"/>
                        <a:t>Джон Локк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268">
                <a:tc>
                  <a:txBody>
                    <a:bodyPr/>
                    <a:lstStyle/>
                    <a:p>
                      <a:r>
                        <a:rPr lang="ru-RU" sz="2000" b="1" u="sng" dirty="0"/>
                        <a:t>Ребенок активен – окружение пассивно.</a:t>
                      </a:r>
                    </a:p>
                    <a:p>
                      <a:endParaRPr lang="ru-RU" dirty="0"/>
                    </a:p>
                    <a:p>
                      <a:r>
                        <a:rPr lang="ru-RU" b="1" dirty="0"/>
                        <a:t>Теория конструктивизма. Подход саморазвития.</a:t>
                      </a:r>
                    </a:p>
                    <a:p>
                      <a:endParaRPr lang="ru-RU" b="1" dirty="0"/>
                    </a:p>
                    <a:p>
                      <a:r>
                        <a:rPr lang="ru-RU" b="1" dirty="0"/>
                        <a:t>Жан Пиаже</a:t>
                      </a:r>
                    </a:p>
                    <a:p>
                      <a:r>
                        <a:rPr lang="ru-RU" b="1" dirty="0"/>
                        <a:t>Мария </a:t>
                      </a:r>
                      <a:r>
                        <a:rPr lang="ru-RU" b="1" dirty="0" err="1"/>
                        <a:t>Монтессори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/>
                        <a:t>Ребенок активен – окружение активно.</a:t>
                      </a:r>
                    </a:p>
                    <a:p>
                      <a:endParaRPr lang="ru-RU" dirty="0"/>
                    </a:p>
                    <a:p>
                      <a:r>
                        <a:rPr lang="ru-RU" b="1" dirty="0"/>
                        <a:t>Социальный</a:t>
                      </a:r>
                      <a:r>
                        <a:rPr lang="ru-RU" b="1" baseline="0" dirty="0"/>
                        <a:t> конструктивизм. Теория со-конструкции.</a:t>
                      </a:r>
                    </a:p>
                    <a:p>
                      <a:endParaRPr lang="ru-RU" b="1" baseline="0" dirty="0"/>
                    </a:p>
                    <a:p>
                      <a:r>
                        <a:rPr lang="ru-RU" b="1" baseline="0" dirty="0" err="1"/>
                        <a:t>Л.С.Выготский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6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664" y="0"/>
            <a:ext cx="99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1664" y="158697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Понимание образования с точки зрения экзогенетической теории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664" y="2867861"/>
            <a:ext cx="9559373" cy="3984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Общий принцип: </a:t>
            </a:r>
            <a:r>
              <a:rPr lang="ru-RU" sz="2000" dirty="0"/>
              <a:t>без обучения нет развития.</a:t>
            </a:r>
          </a:p>
          <a:p>
            <a:pPr marL="0" indent="0">
              <a:buNone/>
            </a:pPr>
            <a:r>
              <a:rPr lang="ru-RU" sz="2000" dirty="0"/>
              <a:t>Образование в детском саду – единственный фактор развития.</a:t>
            </a:r>
          </a:p>
          <a:p>
            <a:pPr marL="0" indent="0">
              <a:buNone/>
            </a:pPr>
            <a:r>
              <a:rPr lang="ru-RU" sz="2000" b="1" dirty="0"/>
              <a:t>Образ ребенка: </a:t>
            </a:r>
            <a:r>
              <a:rPr lang="ru-RU" sz="2000" dirty="0"/>
              <a:t>«беспомощный, пассивный», ребенок сам не может ничего, если его не обучать. Если мы его ничему новому не научим, то он сам ничему не научится.</a:t>
            </a:r>
          </a:p>
          <a:p>
            <a:pPr marL="0" indent="0">
              <a:buNone/>
            </a:pPr>
            <a:r>
              <a:rPr lang="ru-RU" sz="2000" b="1" dirty="0"/>
              <a:t>Основная педагогическая задача: </a:t>
            </a:r>
            <a:r>
              <a:rPr lang="ru-RU" sz="2000" dirty="0"/>
              <a:t>«формировать» путем обучающих, стимулирующих действий.</a:t>
            </a:r>
          </a:p>
          <a:p>
            <a:pPr marL="0" indent="0">
              <a:buNone/>
            </a:pPr>
            <a:r>
              <a:rPr lang="ru-RU" sz="2000" b="1" dirty="0"/>
              <a:t>Преобладающая модель образовательного процесса: </a:t>
            </a:r>
            <a:r>
              <a:rPr lang="ru-RU" sz="2000" dirty="0"/>
              <a:t>внешнее инструктирование.</a:t>
            </a:r>
          </a:p>
          <a:p>
            <a:pPr marL="0" indent="0">
              <a:buNone/>
            </a:pPr>
            <a:r>
              <a:rPr lang="ru-RU" sz="2000" b="1" dirty="0"/>
              <a:t>Структурирование образовательной программы: </a:t>
            </a:r>
            <a:r>
              <a:rPr lang="ru-RU" sz="2000" dirty="0"/>
              <a:t>жесткое календарное планирование освоения предписанного содержания, жесткий распорядок дня.</a:t>
            </a:r>
          </a:p>
        </p:txBody>
      </p:sp>
    </p:spTree>
    <p:extLst>
      <p:ext uri="{BB962C8B-B14F-4D97-AF65-F5344CB8AC3E}">
        <p14:creationId xmlns:p14="http://schemas.microsoft.com/office/powerpoint/2010/main" val="166669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664" y="0"/>
            <a:ext cx="99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1665" y="1131682"/>
            <a:ext cx="7270898" cy="945333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Понимание образования с точки зрения конструктивизма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664" y="1991762"/>
            <a:ext cx="10382948" cy="47440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Понимание развития: </a:t>
            </a:r>
            <a:r>
              <a:rPr lang="ru-RU" dirty="0"/>
              <a:t>индивидуальный процесс саморазвития: «От индивидуального к социальному». Каждый ребенок учится по своим возможностям и на свой лад.</a:t>
            </a:r>
          </a:p>
          <a:p>
            <a:pPr marL="0" indent="0">
              <a:buNone/>
            </a:pPr>
            <a:r>
              <a:rPr lang="ru-RU" b="1" dirty="0"/>
              <a:t>Образ ребенка: </a:t>
            </a:r>
            <a:r>
              <a:rPr lang="ru-RU" dirty="0"/>
              <a:t>активный ребенок, исследователь, конструктор и изобретатель картины мира.</a:t>
            </a:r>
          </a:p>
          <a:p>
            <a:pPr marL="0" indent="0">
              <a:buNone/>
            </a:pPr>
            <a:r>
              <a:rPr lang="ru-RU" b="1" dirty="0"/>
              <a:t>Основные педагогические задачи:</a:t>
            </a:r>
          </a:p>
          <a:p>
            <a:r>
              <a:rPr lang="ru-RU" dirty="0"/>
              <a:t>в педагогической работе опираться на активность ребенка, поддерживать его инициативу и интересы;</a:t>
            </a:r>
          </a:p>
          <a:p>
            <a:r>
              <a:rPr lang="ru-RU" dirty="0"/>
              <a:t>создать качественную развивающую предметно-пространственную среду и совершенствовать ее;</a:t>
            </a:r>
          </a:p>
          <a:p>
            <a:r>
              <a:rPr lang="ru-RU" dirty="0"/>
              <a:t>вести наблюдение за развитием детей в среде;</a:t>
            </a:r>
          </a:p>
          <a:p>
            <a:r>
              <a:rPr lang="ru-RU" dirty="0"/>
              <a:t>поддерживать исследовательскую активность детей, которая – наряду с игрой и общением – является базовой составляющей развивающего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78673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664" y="0"/>
            <a:ext cx="99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1664" y="137139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Понимание образования, построенное на основе социального конструктивизма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664" y="2661719"/>
            <a:ext cx="8915400" cy="41868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Понимание развития: </a:t>
            </a:r>
            <a:r>
              <a:rPr lang="ru-RU" dirty="0"/>
              <a:t>развитие ребенка – социальный процесс.</a:t>
            </a:r>
          </a:p>
          <a:p>
            <a:pPr marL="0" indent="0">
              <a:buNone/>
            </a:pPr>
            <a:r>
              <a:rPr lang="ru-RU" b="1" dirty="0"/>
              <a:t>Принципы со-действия и участия: </a:t>
            </a:r>
            <a:r>
              <a:rPr lang="ru-RU" dirty="0"/>
              <a:t>активны все участники социальных отношений, в которые включен ребенок. Важные участники социальных отношений ребенка – члены семьи.</a:t>
            </a:r>
          </a:p>
          <a:p>
            <a:pPr marL="0" indent="0">
              <a:buNone/>
            </a:pPr>
            <a:r>
              <a:rPr lang="ru-RU" dirty="0"/>
              <a:t>Главный фактор развития – </a:t>
            </a:r>
            <a:r>
              <a:rPr lang="ru-RU" b="1" u="sng" dirty="0"/>
              <a:t>качество взаимодействия.</a:t>
            </a:r>
          </a:p>
          <a:p>
            <a:pPr marL="0" indent="0">
              <a:buNone/>
            </a:pPr>
            <a:r>
              <a:rPr lang="ru-RU" b="1" u="sng" dirty="0"/>
              <a:t>Основные педагогические задачи:</a:t>
            </a:r>
          </a:p>
          <a:p>
            <a:r>
              <a:rPr lang="ru-RU" dirty="0"/>
              <a:t>Обеспечить благоприятные условия для развития через взаимодействие с социальным и материальным окружением, в том числе:</a:t>
            </a:r>
          </a:p>
          <a:p>
            <a:r>
              <a:rPr lang="ru-RU" dirty="0"/>
              <a:t>Создание социальных ситуаций развития; поддержка личностно-развивающего взаимодействия.</a:t>
            </a:r>
          </a:p>
          <a:p>
            <a:r>
              <a:rPr lang="ru-RU" dirty="0"/>
              <a:t>Создание развивающей предметно-пространственной среды, благоприятной для общения и взаимодействия;</a:t>
            </a:r>
          </a:p>
          <a:p>
            <a:r>
              <a:rPr lang="ru-RU" dirty="0"/>
              <a:t>Интеграция ресурсов социокультурного окружения (сетевое взаимодействие)</a:t>
            </a:r>
          </a:p>
          <a:p>
            <a:r>
              <a:rPr lang="ru-RU" dirty="0"/>
              <a:t>Включение семьи в образовательный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388459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664" y="0"/>
            <a:ext cx="99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574" y="1181099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/>
              <a:t>Деятельность ДОО по внедрению инновационной программы «Вдохновение»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1342445"/>
              </p:ext>
            </p:extLst>
          </p:nvPr>
        </p:nvGraphicFramePr>
        <p:xfrm>
          <a:off x="707136" y="2506662"/>
          <a:ext cx="42541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613149" y="2506662"/>
            <a:ext cx="5871715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dirty="0"/>
              <a:t>Изменение ООП ДО</a:t>
            </a:r>
          </a:p>
          <a:p>
            <a:r>
              <a:rPr lang="ru-RU" dirty="0"/>
              <a:t>Проектирование воспитательно-образовательного процесса в соответствии с программой</a:t>
            </a:r>
          </a:p>
          <a:p>
            <a:r>
              <a:rPr lang="ru-RU" dirty="0"/>
              <a:t>Изменение психолого-педагогических условий (Технологии)</a:t>
            </a:r>
            <a:endParaRPr lang="ru-RU" dirty="0">
              <a:cs typeface="Calibri"/>
            </a:endParaRPr>
          </a:p>
          <a:p>
            <a:r>
              <a:rPr lang="ru-RU" dirty="0"/>
              <a:t>Обучение педагогов</a:t>
            </a:r>
          </a:p>
          <a:p>
            <a:r>
              <a:rPr lang="ru-RU" dirty="0"/>
              <a:t>Изменение развивающей предметно-пространственной среды</a:t>
            </a:r>
          </a:p>
          <a:p>
            <a:r>
              <a:rPr lang="ru-RU" dirty="0"/>
              <a:t>Учет специфики коррекционных групп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331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Широкоэкранный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1_Тема Office</vt:lpstr>
      <vt:lpstr>Муниципальное бюджетное дошкольное  образовательное учреждение  «Детский сад № 47»</vt:lpstr>
      <vt:lpstr>Концептуальные подходы</vt:lpstr>
      <vt:lpstr>Понимание образования с точки зрения экзогенетической теории</vt:lpstr>
      <vt:lpstr>Понимание образования с точки зрения конструктивизма</vt:lpstr>
      <vt:lpstr>Понимание образования, построенное на основе социального конструктивизма</vt:lpstr>
      <vt:lpstr>Деятельность ДОО по внедрению инновационной программы «Вдохновение»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Александра</cp:lastModifiedBy>
  <cp:revision>7</cp:revision>
  <dcterms:created xsi:type="dcterms:W3CDTF">2020-06-14T05:24:39Z</dcterms:created>
  <dcterms:modified xsi:type="dcterms:W3CDTF">2020-06-14T11:25:12Z</dcterms:modified>
</cp:coreProperties>
</file>