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2" r:id="rId5"/>
    <p:sldId id="272" r:id="rId6"/>
    <p:sldId id="271" r:id="rId7"/>
    <p:sldId id="274" r:id="rId8"/>
    <p:sldId id="278" r:id="rId9"/>
    <p:sldId id="277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>
      <p:cViewPr>
        <p:scale>
          <a:sx n="73" d="100"/>
          <a:sy n="73" d="100"/>
        </p:scale>
        <p:origin x="-11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929222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дошкольное </a:t>
            </a:r>
            <a:br>
              <a:rPr lang="ru-RU" sz="2000" b="1" dirty="0" smtClean="0"/>
            </a:br>
            <a:r>
              <a:rPr lang="ru-RU" sz="2000" b="1" dirty="0" smtClean="0"/>
              <a:t>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«Детский сад № 47»</a:t>
            </a:r>
            <a:endParaRPr lang="ru-RU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2500306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+mj-lt"/>
                <a:ea typeface="+mj-ea"/>
                <a:cs typeface="+mj-cs"/>
              </a:rPr>
              <a:t>Логические блоки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Дьенеша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00496" y="4500570"/>
            <a:ext cx="492922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и воспитатели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д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/с№47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Чернышова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Ирина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Анатольевна.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latin typeface="+mj-lt"/>
                <a:ea typeface="+mj-ea"/>
                <a:cs typeface="+mj-cs"/>
              </a:rPr>
              <a:t>Третьякова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Наталья Александровна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43306" y="6000768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Северск 2020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143272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24578" name="Picture 2" descr="C:\Users\user\Desktop\блоки дьеныша\фото\IMG-20200604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2000264" cy="2697792"/>
          </a:xfrm>
          <a:prstGeom prst="rect">
            <a:avLst/>
          </a:prstGeom>
          <a:noFill/>
        </p:spPr>
      </p:pic>
      <p:pic>
        <p:nvPicPr>
          <p:cNvPr id="24579" name="Picture 3" descr="C:\Users\user\Desktop\блоки дьеныша\фото\IMG-20200602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71810"/>
            <a:ext cx="2000264" cy="2697792"/>
          </a:xfrm>
          <a:prstGeom prst="rect">
            <a:avLst/>
          </a:prstGeom>
          <a:noFill/>
        </p:spPr>
      </p:pic>
      <p:pic>
        <p:nvPicPr>
          <p:cNvPr id="24581" name="Picture 5" descr="C:\Users\user\Desktop\блоки дьеныша\фото\IMG-20200604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6045" y="2428868"/>
            <a:ext cx="1916219" cy="2714644"/>
          </a:xfrm>
          <a:prstGeom prst="rect">
            <a:avLst/>
          </a:prstGeom>
          <a:noFill/>
        </p:spPr>
      </p:pic>
      <p:pic>
        <p:nvPicPr>
          <p:cNvPr id="24582" name="Picture 6" descr="C:\Users\user\Desktop\блоки дьеныша\фото\IMG_20200317_162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143248"/>
            <a:ext cx="190203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7905773" cy="5929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логических блоков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786742" cy="26432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600" dirty="0" smtClean="0"/>
              <a:t>Логические Блоки </a:t>
            </a:r>
            <a:r>
              <a:rPr lang="ru-RU" sz="1600" dirty="0" err="1" smtClean="0"/>
              <a:t>Дьенеша</a:t>
            </a:r>
            <a:r>
              <a:rPr lang="ru-RU" sz="1600" dirty="0" smtClean="0"/>
              <a:t>   представляют собой набор из 48 геометрических фигур</a:t>
            </a:r>
            <a:r>
              <a:rPr lang="ru-RU" sz="1600" dirty="0" smtClean="0"/>
              <a:t>:</a:t>
            </a:r>
            <a:endParaRPr lang="ru-RU" sz="1400" dirty="0" smtClean="0"/>
          </a:p>
          <a:p>
            <a:r>
              <a:rPr lang="ru-RU" sz="1400" dirty="0" smtClean="0"/>
              <a:t>а) четырех форм (круги, треугольники, квадраты, прямоугольники); </a:t>
            </a:r>
          </a:p>
          <a:p>
            <a:r>
              <a:rPr lang="ru-RU" sz="1400" dirty="0" smtClean="0"/>
              <a:t>б) трех цветов (красные, синие и желтые фигуры); </a:t>
            </a:r>
          </a:p>
          <a:p>
            <a:r>
              <a:rPr lang="ru-RU" sz="1400" dirty="0" smtClean="0"/>
              <a:t>в) двух размеров (большие и маленькие фигуры);</a:t>
            </a:r>
          </a:p>
          <a:p>
            <a:r>
              <a:rPr lang="ru-RU" sz="1400" dirty="0" smtClean="0"/>
              <a:t> г) двух видов  толщины (толстые и тонкие фигуры).</a:t>
            </a:r>
          </a:p>
          <a:p>
            <a:r>
              <a:rPr lang="ru-RU" sz="1400" dirty="0" smtClean="0"/>
              <a:t> Каждая геометрическая фигура характеризуется  </a:t>
            </a:r>
          </a:p>
          <a:p>
            <a:pPr>
              <a:buNone/>
            </a:pPr>
            <a:r>
              <a:rPr lang="ru-RU" sz="1400" dirty="0" smtClean="0"/>
              <a:t>          четырьмя признаками: формой, цветом, размером, толщиной.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83" name="Picture 7" descr="C:\Users\user\Desktop\блоки дьеныша\Новая папка\IMG-20200602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1714512" cy="2312394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0123/00111822-41a59bb7/hello_html_m6dc1d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500570"/>
            <a:ext cx="2714644" cy="20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Познакомить детей с формой, цветом, размером, толщиной объектов;</a:t>
            </a:r>
          </a:p>
          <a:p>
            <a:r>
              <a:rPr lang="ru-RU" sz="1800" dirty="0" smtClean="0"/>
              <a:t>Развивать умение выявлять свойства в объектах, называть их, адекватно обозначать их отсутствие; </a:t>
            </a:r>
          </a:p>
          <a:p>
            <a:r>
              <a:rPr lang="ru-RU" sz="1800" dirty="0" smtClean="0"/>
              <a:t>Обобщать объекты по их свойствам (по одному, двум, трем);</a:t>
            </a:r>
          </a:p>
          <a:p>
            <a:r>
              <a:rPr lang="ru-RU" sz="1800" dirty="0" smtClean="0"/>
              <a:t>Объяснять сходство и различие объектов, обосновывать свои рассуждения; </a:t>
            </a:r>
          </a:p>
          <a:p>
            <a:r>
              <a:rPr lang="ru-RU" sz="1800" dirty="0" smtClean="0"/>
              <a:t>Развивать психические функции, связанные с речевой деятельностью;</a:t>
            </a:r>
          </a:p>
          <a:p>
            <a:r>
              <a:rPr lang="ru-RU" sz="1800" dirty="0" smtClean="0"/>
              <a:t> Развивать пространственные представления; </a:t>
            </a:r>
          </a:p>
          <a:p>
            <a:r>
              <a:rPr lang="ru-RU" sz="1800" dirty="0" smtClean="0"/>
              <a:t>Развивать у детей способность к замещению и моделированию свойств, умение кодировать и декодировать информацию о них.</a:t>
            </a:r>
          </a:p>
          <a:p>
            <a:r>
              <a:rPr lang="ru-RU" sz="1800" dirty="0" smtClean="0"/>
              <a:t>Развивать словесно-логическое мышление.</a:t>
            </a:r>
          </a:p>
          <a:p>
            <a:r>
              <a:rPr lang="ru-RU" sz="1800" dirty="0" smtClean="0"/>
              <a:t>Воспитывать самостоятельность, инициативу, настойчивость в достижении цели.</a:t>
            </a:r>
          </a:p>
          <a:p>
            <a:r>
              <a:rPr lang="ru-RU" sz="1800" dirty="0" smtClean="0"/>
              <a:t>Успешно овладеть основами математики.</a:t>
            </a:r>
            <a:br>
              <a:rPr lang="ru-RU" sz="1800" dirty="0" smtClean="0"/>
            </a:br>
            <a:r>
              <a:rPr lang="ru-RU" sz="1800" dirty="0" smtClean="0"/>
              <a:t>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-174936"/>
            <a:ext cx="9144000" cy="857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28596" y="1357298"/>
            <a:ext cx="8429684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Блоки </a:t>
            </a:r>
            <a:r>
              <a:rPr lang="ru-RU" dirty="0" err="1" smtClean="0"/>
              <a:t>Дьенеша</a:t>
            </a:r>
            <a:r>
              <a:rPr lang="ru-RU" dirty="0" smtClean="0"/>
              <a:t>. Альбомы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164307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В альбомах ребенку предлагается собрать картинку по схеме. Самым маленьким картинку можно собирать, накладывая блоки на схему, более опытным строителям желательно строить фигурку рядом с образцом.</a:t>
            </a:r>
          </a:p>
          <a:p>
            <a:r>
              <a:rPr lang="ru-RU" sz="5600" dirty="0" smtClean="0"/>
              <a:t>Примеры самых простых альбомов:</a:t>
            </a:r>
          </a:p>
          <a:p>
            <a:r>
              <a:rPr lang="ru-RU" sz="5600" dirty="0" smtClean="0"/>
              <a:t>Блоки </a:t>
            </a:r>
            <a:r>
              <a:rPr lang="ru-RU" sz="5600" dirty="0" err="1" smtClean="0"/>
              <a:t>Дьенеша</a:t>
            </a:r>
            <a:r>
              <a:rPr lang="ru-RU" sz="5600" dirty="0" smtClean="0"/>
              <a:t> для самых маленьких (2-3года) </a:t>
            </a:r>
          </a:p>
          <a:p>
            <a:r>
              <a:rPr lang="ru-RU" sz="5600" dirty="0" smtClean="0"/>
              <a:t>Блоки </a:t>
            </a:r>
            <a:r>
              <a:rPr lang="ru-RU" sz="5600" dirty="0" err="1" smtClean="0"/>
              <a:t>Дьенеша</a:t>
            </a:r>
            <a:r>
              <a:rPr lang="ru-RU" sz="5600" dirty="0" smtClean="0"/>
              <a:t> для самых маленьких 2 (2-4 года) </a:t>
            </a:r>
          </a:p>
          <a:p>
            <a:r>
              <a:rPr lang="ru-RU" sz="5600" dirty="0" smtClean="0"/>
              <a:t>Маленькие логики </a:t>
            </a:r>
          </a:p>
          <a:p>
            <a:r>
              <a:rPr lang="ru-RU" sz="5600" dirty="0" smtClean="0"/>
              <a:t>Лепим небылицы</a:t>
            </a:r>
          </a:p>
          <a:p>
            <a:endParaRPr lang="ru-RU" sz="5600" dirty="0" smtClean="0"/>
          </a:p>
          <a:p>
            <a:endParaRPr lang="ru-RU" dirty="0"/>
          </a:p>
        </p:txBody>
      </p:sp>
      <p:pic>
        <p:nvPicPr>
          <p:cNvPr id="1028" name="Picture 4" descr="C:\Users\user\Desktop\блоки дьеныша\Новая папка\IMG-20200603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9278">
            <a:off x="-2031624" y="11221760"/>
            <a:ext cx="2609882" cy="3519994"/>
          </a:xfrm>
          <a:prstGeom prst="rect">
            <a:avLst/>
          </a:prstGeom>
          <a:noFill/>
        </p:spPr>
      </p:pic>
      <p:pic>
        <p:nvPicPr>
          <p:cNvPr id="10" name="Picture 2" descr="C:\Users\user\Desktop\блоки дьеныша\Новая папка\IMG-20200603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1738908" cy="2345296"/>
          </a:xfrm>
          <a:prstGeom prst="rect">
            <a:avLst/>
          </a:prstGeom>
          <a:noFill/>
        </p:spPr>
      </p:pic>
      <p:pic>
        <p:nvPicPr>
          <p:cNvPr id="12" name="Picture 5" descr="C:\Users\user\Desktop\блоки дьеныша\Новая папка\IMG-20200603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071942"/>
            <a:ext cx="1563725" cy="2348443"/>
          </a:xfrm>
          <a:prstGeom prst="rect">
            <a:avLst/>
          </a:prstGeom>
          <a:noFill/>
        </p:spPr>
      </p:pic>
      <p:pic>
        <p:nvPicPr>
          <p:cNvPr id="16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786322"/>
            <a:ext cx="2568745" cy="1717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 descr="C:\Users\user\Desktop\блоки дьеныша\Новая папка\IMG-20200602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928934"/>
            <a:ext cx="1643074" cy="2375948"/>
          </a:xfrm>
          <a:prstGeom prst="rect">
            <a:avLst/>
          </a:prstGeom>
          <a:noFill/>
        </p:spPr>
      </p:pic>
      <p:pic>
        <p:nvPicPr>
          <p:cNvPr id="15" name="Picture 4" descr="http://corvet-igra.ru/wp-content/uploads/2018/03/bloki-denesha-nab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2949117" cy="19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для виталика напечатать\демонстрационный материал блоки\демонстрационный материал блоки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4456170"/>
            <a:ext cx="1746526" cy="240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блоками </a:t>
            </a:r>
            <a:r>
              <a:rPr lang="ru-RU" dirty="0" err="1" smtClean="0"/>
              <a:t>Дьенеша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221457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Варианты игр с блоками </a:t>
            </a:r>
            <a:r>
              <a:rPr lang="ru-RU" sz="1400" dirty="0" err="1" smtClean="0"/>
              <a:t>Дьенеша</a:t>
            </a:r>
            <a:r>
              <a:rPr lang="ru-RU" sz="1400" dirty="0" smtClean="0"/>
              <a:t> предлагаются </a:t>
            </a:r>
            <a:r>
              <a:rPr lang="ru-RU" sz="1400" b="1" u="sng" dirty="0" smtClean="0"/>
              <a:t>в порядке возрастающей трудности</a:t>
            </a:r>
            <a:r>
              <a:rPr lang="ru-RU" sz="1400" dirty="0" smtClean="0"/>
              <a:t>. Разнообразие заданий настолько велико, что в них найдется много полезного как для 3-летних, так и для 5-летних детей. Любую игру превращаем  в игровую ситуацию, пускай блоки будут не просто объемными фигурами, а </a:t>
            </a:r>
            <a:r>
              <a:rPr lang="ru-RU" sz="1400" dirty="0" err="1" smtClean="0"/>
              <a:t>печеньками</a:t>
            </a:r>
            <a:r>
              <a:rPr lang="ru-RU" sz="1400" dirty="0" smtClean="0"/>
              <a:t>, жильцами домов, пассажирами паровоза и т </a:t>
            </a:r>
            <a:r>
              <a:rPr lang="ru-RU" sz="1400" dirty="0" err="1" smtClean="0"/>
              <a:t>д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Для детей 3-4 лет блоки являются эталонами формы, цвета, размера. Для них подойдут следующие упражнения. 1. Найди все фигуры такого же цвета(формы, размера).  2. “Выложи дорожку”.   3. “Что изменилось”. 4  “Третий лишний”.  5. “Волшебный мешочек”.  6. “Опиши”. 7. “Чередование”, 8 “Найди две ошибки”, “Найди три ошибки”и </a:t>
            </a:r>
            <a:r>
              <a:rPr lang="ru-RU" sz="1400" dirty="0" err="1" smtClean="0"/>
              <a:t>т.д</a:t>
            </a:r>
            <a:r>
              <a:rPr lang="ru-RU" sz="1400" dirty="0" smtClean="0"/>
              <a:t> </a:t>
            </a:r>
          </a:p>
          <a:p>
            <a:endParaRPr lang="ru-RU" b="1" dirty="0"/>
          </a:p>
        </p:txBody>
      </p:sp>
      <p:pic>
        <p:nvPicPr>
          <p:cNvPr id="2053" name="Picture 5" descr="C:\Users\user\Desktop\блоки дьеныша\Новая папка\IMG-20200603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00504"/>
            <a:ext cx="1915245" cy="2583125"/>
          </a:xfrm>
          <a:prstGeom prst="rect">
            <a:avLst/>
          </a:prstGeom>
          <a:noFill/>
        </p:spPr>
      </p:pic>
      <p:pic>
        <p:nvPicPr>
          <p:cNvPr id="2055" name="Picture 7" descr="C:\Users\user\Desktop\блоки дьеныша\Новая папка\IMG-20200603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857628"/>
            <a:ext cx="2071702" cy="279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Логические  символы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171451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Следующий шаг – это развитие умения кодировать и декодировать информацию о фигурах с помощью логических символов. Малыш будет учиться устанавливать взаимосвязь между свойством блока и его графическим изображением.</a:t>
            </a:r>
          </a:p>
          <a:p>
            <a:r>
              <a:rPr lang="ru-RU" sz="1400" dirty="0" smtClean="0"/>
              <a:t> Понадобятся карточки-символы с обозначением цвета : кляксы красная, синяя, желтая; для обозначения формы: круг, квадрат, треугольник, прямоугольник; для обозначения размера: большая фигура обозначается большим домом , а маленький дом – маленькая фигура; для обозначения толщины: толстый и худой человек.</a:t>
            </a:r>
          </a:p>
          <a:p>
            <a:endParaRPr lang="ru-RU" b="1" dirty="0"/>
          </a:p>
        </p:txBody>
      </p:sp>
      <p:pic>
        <p:nvPicPr>
          <p:cNvPr id="3074" name="Picture 2" descr="C:\Users\user\Desktop\блоки дьеныша\Новая папка\IMG-20200603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2026831" cy="2733624"/>
          </a:xfrm>
          <a:prstGeom prst="rect">
            <a:avLst/>
          </a:prstGeom>
          <a:noFill/>
        </p:spPr>
      </p:pic>
      <p:pic>
        <p:nvPicPr>
          <p:cNvPr id="3075" name="Picture 3" descr="C:\Users\user\Desktop\блоки дьеныша\символы\hello_html_5f46af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2944819" cy="2926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Логические символы отрицания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усложнения – это карточки с перечеркнутыми изображениями указывают на отрицание какого-либо свойства. Например,  – не синий, что фигурка не синяя, а значит она может быть красной, или желтой – не круглый, значит другой формы – не толстый, а значит тонкий  – не большой, а значит маленький.</a:t>
            </a:r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098" name="Picture 2" descr="C:\Users\user\Desktop\блоки дьеныша\символы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496"/>
            <a:ext cx="2786082" cy="3834608"/>
          </a:xfrm>
          <a:prstGeom prst="rect">
            <a:avLst/>
          </a:prstGeom>
          <a:noFill/>
        </p:spPr>
      </p:pic>
      <p:pic>
        <p:nvPicPr>
          <p:cNvPr id="4099" name="Picture 3" descr="C:\Users\user\Desktop\блоки дьеныша\фото\IMG_20200603_085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928934"/>
            <a:ext cx="2287970" cy="3196145"/>
          </a:xfrm>
          <a:prstGeom prst="rect">
            <a:avLst/>
          </a:prstGeom>
          <a:noFill/>
        </p:spPr>
      </p:pic>
      <p:pic>
        <p:nvPicPr>
          <p:cNvPr id="7" name="Picture 1" descr="C:\Users\user\Desktop\блоки дьеныша\Новая папка\IMG-20200602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928934"/>
            <a:ext cx="2643697" cy="3565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Лепим небылицы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1214446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>Этот альбом учит ребенка подбирать фигуры с учетом трех условий одновременно. Подобрав все блоки и поставив их в нужные места, малыш получит забавную картинку. Причем эта картинка еще и является ответом на загадку. Загадки, кстати, тоже непростые, это загадки обманки – по рифме просится один ответ, а на самом деле другой.</a:t>
            </a:r>
          </a:p>
          <a:p>
            <a:endParaRPr lang="ru-RU" b="1" dirty="0"/>
          </a:p>
        </p:txBody>
      </p:sp>
      <p:pic>
        <p:nvPicPr>
          <p:cNvPr id="7171" name="Picture 3" descr="C:\Users\user\Desktop\блоки дьеныша\фото\IMG-20200604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2714644" cy="3661290"/>
          </a:xfrm>
          <a:prstGeom prst="rect">
            <a:avLst/>
          </a:prstGeom>
          <a:noFill/>
        </p:spPr>
      </p:pic>
      <p:pic>
        <p:nvPicPr>
          <p:cNvPr id="1026" name="Picture 2" descr="C:\Users\user\Desktop\блоки дьеныша\фото\IMG_20200603_09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2428892" cy="3810027"/>
          </a:xfrm>
          <a:prstGeom prst="rect">
            <a:avLst/>
          </a:prstGeom>
          <a:noFill/>
        </p:spPr>
      </p:pic>
      <p:pic>
        <p:nvPicPr>
          <p:cNvPr id="1028" name="Picture 4" descr="C:\Users\user\Desktop\блоки дьеныша\фото\IMG_20200603_075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983599"/>
            <a:ext cx="2357454" cy="365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>Знакомство с понятиями </a:t>
            </a:r>
            <a:br>
              <a:rPr lang="ru-RU" sz="4000" dirty="0" smtClean="0"/>
            </a:br>
            <a:r>
              <a:rPr lang="ru-RU" sz="4000" dirty="0" smtClean="0"/>
              <a:t>пересекающимися множествами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1428760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>Итак, выложите на полу с помощью обручей  два пересекающихся круга и объясните, что в один круг нужно положить все круглые фигуры, а в другой – красные. После этого, обратите внимание ребенка на то, что есть такая область, которая попадает одновременно в оба круга, соответственно в этом месте фигуры должны удовлетворять обоим условиям – быть и красными и круглыми. Можно проводить игру с тремя обручами</a:t>
            </a:r>
          </a:p>
        </p:txBody>
      </p:sp>
      <p:pic>
        <p:nvPicPr>
          <p:cNvPr id="23554" name="Picture 2" descr="C:\Users\user\Desktop\блоки дьеныша\фото\IMG-20200603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14686"/>
            <a:ext cx="2357454" cy="3179541"/>
          </a:xfrm>
          <a:prstGeom prst="rect">
            <a:avLst/>
          </a:prstGeom>
          <a:noFill/>
        </p:spPr>
      </p:pic>
      <p:pic>
        <p:nvPicPr>
          <p:cNvPr id="23555" name="Picture 3" descr="C:\Users\user\Desktop\блоки дьеныша\фото\IMG-20200603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2571768" cy="3468589"/>
          </a:xfrm>
          <a:prstGeom prst="rect">
            <a:avLst/>
          </a:prstGeom>
          <a:noFill/>
        </p:spPr>
      </p:pic>
      <p:pic>
        <p:nvPicPr>
          <p:cNvPr id="23556" name="Picture 4" descr="C:\Users\user\Desktop\блоки дьеныша\фото\IMG-20200602-W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429000"/>
            <a:ext cx="2286016" cy="308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328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 образовательное учреждение  «Детский сад № 47»</vt:lpstr>
      <vt:lpstr>Состав логических блоков</vt:lpstr>
      <vt:lpstr>Задачи</vt:lpstr>
      <vt:lpstr>Блоки Дьенеша. Альбомы заданий</vt:lpstr>
      <vt:lpstr>Игры с блоками Дьенеша</vt:lpstr>
      <vt:lpstr>Логические  символы</vt:lpstr>
      <vt:lpstr>Логические символы отрицания</vt:lpstr>
      <vt:lpstr>Лепим небылицы</vt:lpstr>
      <vt:lpstr>Знакомство с понятиями  пересекающимися множествами</vt:lpstr>
      <vt:lpstr>Спасибо за внимание.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«Детский сад № 47»</dc:title>
  <dc:creator>Home</dc:creator>
  <cp:lastModifiedBy>User</cp:lastModifiedBy>
  <cp:revision>68</cp:revision>
  <dcterms:created xsi:type="dcterms:W3CDTF">2020-04-19T11:21:56Z</dcterms:created>
  <dcterms:modified xsi:type="dcterms:W3CDTF">2020-06-05T02:02:37Z</dcterms:modified>
</cp:coreProperties>
</file>