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63" r:id="rId5"/>
    <p:sldId id="260" r:id="rId6"/>
    <p:sldId id="259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E2FE7-D4F2-460A-B1AD-FDF28CB0D0B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94993-F37E-4B8B-A260-F24140A28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65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929222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бюджетное дошкольное </a:t>
            </a:r>
            <a:br>
              <a:rPr lang="ru-RU" sz="2000" b="1" dirty="0" smtClean="0"/>
            </a:br>
            <a:r>
              <a:rPr lang="ru-RU" sz="2000" b="1" dirty="0" smtClean="0"/>
              <a:t>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«Детский сад № 47»</a:t>
            </a:r>
            <a:endParaRPr lang="ru-RU" sz="2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2500306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«Родительский клуб» - форма взаимодействия с родителями детей-инвалидов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00496" y="4500570"/>
            <a:ext cx="492922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Учитель-дефектолог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(тифлопедагог)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Гончарова Яна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Александровна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43306" y="6000768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Северск 2020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Ключевые навыки необходимые детям: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4054485"/>
          </a:xfrm>
        </p:spPr>
        <p:txBody>
          <a:bodyPr>
            <a:normAutofit/>
          </a:bodyPr>
          <a:lstStyle/>
          <a:p>
            <a:r>
              <a:rPr lang="ru-RU" sz="2800" dirty="0"/>
              <a:t>Интеллектуальное развитие;</a:t>
            </a:r>
          </a:p>
          <a:p>
            <a:r>
              <a:rPr lang="ru-RU" sz="2800" dirty="0"/>
              <a:t>Мотивация к обучению;</a:t>
            </a:r>
          </a:p>
          <a:p>
            <a:r>
              <a:rPr lang="ru-RU" sz="2800" dirty="0"/>
              <a:t>Креативность;</a:t>
            </a:r>
          </a:p>
          <a:p>
            <a:r>
              <a:rPr lang="ru-RU" sz="2800" dirty="0"/>
              <a:t>Самостоятельность;</a:t>
            </a:r>
          </a:p>
          <a:p>
            <a:r>
              <a:rPr lang="ru-RU" sz="2800" dirty="0"/>
              <a:t>Уверенность в себе;</a:t>
            </a:r>
          </a:p>
          <a:p>
            <a:r>
              <a:rPr lang="ru-RU" sz="2800" dirty="0"/>
              <a:t>Общие знания и навыки;</a:t>
            </a:r>
          </a:p>
          <a:p>
            <a:r>
              <a:rPr lang="ru-RU" sz="2800" dirty="0" smtClean="0"/>
              <a:t>Инициативность.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3"/>
            <a:ext cx="8229600" cy="142892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В саду созданы специальные условия для лечебно-профилактической и коррекционно-развивающей </a:t>
            </a:r>
            <a:r>
              <a:rPr lang="ru-RU" sz="2800" b="1" dirty="0" smtClean="0">
                <a:solidFill>
                  <a:prstClr val="black"/>
                </a:solidFill>
              </a:rPr>
              <a:t>работы с детьми-инвалидами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596"/>
            <a:ext cx="8229600" cy="405448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лечебно-профилактическую </a:t>
            </a:r>
            <a:r>
              <a:rPr lang="ru-RU" sz="2400" dirty="0"/>
              <a:t>работу </a:t>
            </a:r>
            <a:r>
              <a:rPr lang="ru-RU" sz="2400" dirty="0"/>
              <a:t>по рекомендациям врача </a:t>
            </a:r>
            <a:r>
              <a:rPr lang="ru-RU" sz="2400" dirty="0" smtClean="0"/>
              <a:t>офтальмолога осуществляет </a:t>
            </a:r>
            <a:r>
              <a:rPr lang="ru-RU" sz="2400" dirty="0"/>
              <a:t>сестра-</a:t>
            </a:r>
            <a:r>
              <a:rPr lang="ru-RU" sz="2400" dirty="0" err="1"/>
              <a:t>ортоптист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 smtClean="0"/>
              <a:t>учебно-воспитательную </a:t>
            </a:r>
            <a:r>
              <a:rPr lang="ru-RU" sz="2400" dirty="0"/>
              <a:t>работу </a:t>
            </a:r>
            <a:r>
              <a:rPr lang="ru-RU" sz="2400" dirty="0"/>
              <a:t>с учетом рекомендаций врача офтальмолога и </a:t>
            </a:r>
            <a:r>
              <a:rPr lang="ru-RU" sz="2400" dirty="0" smtClean="0"/>
              <a:t>тифлопедагога проводят </a:t>
            </a:r>
            <a:r>
              <a:rPr lang="ru-RU" sz="2400" dirty="0"/>
              <a:t>воспитатели, музыкальные руководители и </a:t>
            </a:r>
            <a:r>
              <a:rPr lang="ru-RU" sz="2400" dirty="0" smtClean="0"/>
              <a:t>инструктора </a:t>
            </a:r>
            <a:r>
              <a:rPr lang="ru-RU" sz="2400" dirty="0"/>
              <a:t>по ФК</a:t>
            </a:r>
            <a:r>
              <a:rPr lang="ru-RU" sz="2400" dirty="0" smtClean="0"/>
              <a:t>,</a:t>
            </a:r>
            <a:endParaRPr lang="ru-RU" sz="2400" dirty="0"/>
          </a:p>
          <a:p>
            <a:r>
              <a:rPr lang="ru-RU" sz="2400" dirty="0" smtClean="0"/>
              <a:t>коррекционную </a:t>
            </a:r>
            <a:r>
              <a:rPr lang="ru-RU" sz="2400" dirty="0"/>
              <a:t>деятельность осуществляют все специалисты, рекомендованные </a:t>
            </a:r>
            <a:r>
              <a:rPr lang="ru-RU" sz="2400" dirty="0" smtClean="0"/>
              <a:t>в заключение </a:t>
            </a:r>
            <a:r>
              <a:rPr lang="ru-RU" sz="2400" dirty="0"/>
              <a:t>ТМПК </a:t>
            </a:r>
            <a:r>
              <a:rPr lang="ru-RU" sz="2400" dirty="0" smtClean="0"/>
              <a:t>(педагог-психолог, учитель-дефектолог: </a:t>
            </a:r>
            <a:r>
              <a:rPr lang="ru-RU" sz="2400" dirty="0"/>
              <a:t>тифлопедагог, олигофренопедагог, логопед);</a:t>
            </a:r>
          </a:p>
          <a:p>
            <a:r>
              <a:rPr lang="ru-RU" sz="2400" dirty="0" smtClean="0"/>
              <a:t>РППС </a:t>
            </a:r>
            <a:r>
              <a:rPr lang="ru-RU" sz="2400" dirty="0"/>
              <a:t>организована с учетом индивидуальных особенностей детей и оснащена средствами обучения и воспитания (игровое, спортивное и оздоровительное оборудование, дидактический и природный материал, игрушки).</a:t>
            </a:r>
          </a:p>
        </p:txBody>
      </p:sp>
    </p:spTree>
    <p:extLst>
      <p:ext uri="{BB962C8B-B14F-4D97-AF65-F5344CB8AC3E}">
        <p14:creationId xmlns:p14="http://schemas.microsoft.com/office/powerpoint/2010/main" val="256754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6732240" cy="130790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Партнерство детского сада и родителей – 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совместная ответственность за развитие и воспитание детей.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2605"/>
            <a:ext cx="8229600" cy="4680520"/>
          </a:xfrm>
        </p:spPr>
        <p:txBody>
          <a:bodyPr>
            <a:normAutofit/>
          </a:bodyPr>
          <a:lstStyle/>
          <a:p>
            <a:r>
              <a:rPr lang="ru-RU" sz="2600" dirty="0"/>
              <a:t>Родительский клуб «Мир вокруг меня» объединил 5 семей имеющих детей с глубокими нарушениями </a:t>
            </a:r>
            <a:r>
              <a:rPr lang="ru-RU" sz="2600" dirty="0" smtClean="0"/>
              <a:t>зрения.</a:t>
            </a:r>
          </a:p>
          <a:p>
            <a:r>
              <a:rPr lang="ru-RU" sz="2600" dirty="0" smtClean="0"/>
              <a:t>На заседаниях клуба проводятся практические занятия, мастер-классы, беседы.</a:t>
            </a:r>
          </a:p>
          <a:p>
            <a:r>
              <a:rPr lang="ru-RU" sz="2600" dirty="0" smtClean="0"/>
              <a:t>Работу клуба организуют и координируют специалисты: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 smtClean="0"/>
              <a:t>учитель-дефектолог(тифлопедагог);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 smtClean="0"/>
              <a:t>инструктор по физической культуре;</a:t>
            </a:r>
            <a:endParaRPr lang="ru-RU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400" dirty="0" smtClean="0"/>
              <a:t>педагог-психолог.</a:t>
            </a:r>
          </a:p>
        </p:txBody>
      </p:sp>
    </p:spTree>
    <p:extLst>
      <p:ext uri="{BB962C8B-B14F-4D97-AF65-F5344CB8AC3E}">
        <p14:creationId xmlns:p14="http://schemas.microsoft.com/office/powerpoint/2010/main" val="323720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81438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Задачи клуба «Мир вокруг меня»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224" y="1457502"/>
            <a:ext cx="8229600" cy="5184576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Создание условий для активного участия родителей в воспитании и обучении детей с тяжелыми нарушениями зрения (слепых, слабовидящих).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Повышение педагогической компетенции родителей (вооружение современными знаниями и умениями в области коррекционной тифлопедагогики и детской психологии, обучение родителей эффективным способам взаимодействия с ребёнком-инвалидом).</a:t>
            </a:r>
          </a:p>
          <a:p>
            <a:r>
              <a:rPr lang="ru-RU" sz="2000" dirty="0" smtClean="0"/>
              <a:t> Осознание </a:t>
            </a:r>
            <a:r>
              <a:rPr lang="ru-RU" sz="2000" dirty="0"/>
              <a:t>и расширение видения родителями своих воспитательных, образовательных функций в отношении ребенка с ограниченными возможностями здоровья, инвалидностью.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Обучение родителей эффективным методам и приемам родительско-детского взаимодействия, направленных на   развитие компенсаторных механизмов и социализацию слепых и слабовидящих детей.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Устранение пробелов в знании ситуации в семье и поведения и жизни ребенка вне учреждения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203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20" y="105273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Структура </a:t>
            </a:r>
            <a:r>
              <a:rPr lang="ru-RU" sz="3100" b="1" dirty="0" smtClean="0"/>
              <a:t>занятия.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dirty="0" smtClean="0"/>
              <a:t>Занятия </a:t>
            </a:r>
            <a:r>
              <a:rPr lang="ru-RU" sz="2400" dirty="0"/>
              <a:t>родительского клуба проводятся   1 раз в месяц в течение учебного года (8 встреч). Продолжительность и время проведения одного занятия 1-1,5 часа.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229600" cy="3121054"/>
          </a:xfrm>
        </p:spPr>
        <p:txBody>
          <a:bodyPr>
            <a:normAutofit/>
          </a:bodyPr>
          <a:lstStyle/>
          <a:p>
            <a:r>
              <a:rPr lang="ru-RU" sz="2800" dirty="0"/>
              <a:t>1 часть: Введение в тему (организационная)</a:t>
            </a:r>
          </a:p>
          <a:p>
            <a:r>
              <a:rPr lang="ru-RU" sz="2800" dirty="0"/>
              <a:t>2 часть: </a:t>
            </a:r>
            <a:r>
              <a:rPr lang="ru-RU" sz="2800" dirty="0" smtClean="0"/>
              <a:t>Информационная </a:t>
            </a:r>
            <a:r>
              <a:rPr lang="ru-RU" sz="2800" dirty="0"/>
              <a:t>(теоретическая</a:t>
            </a:r>
            <a:r>
              <a:rPr lang="ru-RU" sz="2800" dirty="0" smtClean="0"/>
              <a:t>).</a:t>
            </a:r>
          </a:p>
          <a:p>
            <a:r>
              <a:rPr lang="ru-RU" sz="2800" dirty="0"/>
              <a:t>3 часть: Практическая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4 часть: Итоговая.</a:t>
            </a:r>
          </a:p>
        </p:txBody>
      </p:sp>
    </p:spTree>
    <p:extLst>
      <p:ext uri="{BB962C8B-B14F-4D97-AF65-F5344CB8AC3E}">
        <p14:creationId xmlns:p14="http://schemas.microsoft.com/office/powerpoint/2010/main" val="219259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105273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Тематический </a:t>
            </a:r>
            <a:r>
              <a:rPr lang="ru-RU" sz="2800" b="1" dirty="0"/>
              <a:t>план занятий родительского клуба «Мир вокруг </a:t>
            </a:r>
            <a:r>
              <a:rPr lang="ru-RU" sz="2800" b="1" dirty="0" smtClean="0"/>
              <a:t>меня»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680520"/>
          </a:xfrm>
        </p:spPr>
        <p:txBody>
          <a:bodyPr>
            <a:normAutofit/>
          </a:bodyPr>
          <a:lstStyle/>
          <a:p>
            <a:r>
              <a:rPr lang="ru-RU" sz="2400" dirty="0"/>
              <a:t>Мой ребенок  - особенный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Мир вокруг меня: мир глазами вашего ребенка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Современный ребенок, современный родитель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Шаги </a:t>
            </a:r>
            <a:r>
              <a:rPr lang="ru-RU" sz="2400" dirty="0"/>
              <a:t>к самостоятельности: обучение предметно-практическим действиям детей с глубоким нарушением </a:t>
            </a:r>
            <a:r>
              <a:rPr lang="ru-RU" sz="2400" dirty="0" smtClean="0"/>
              <a:t>зрения.</a:t>
            </a:r>
          </a:p>
          <a:p>
            <a:r>
              <a:rPr lang="ru-RU" sz="2400" dirty="0" smtClean="0"/>
              <a:t>Шаги </a:t>
            </a:r>
            <a:r>
              <a:rPr lang="ru-RU" sz="2400" dirty="0"/>
              <a:t>к самостоятельности: обучение </a:t>
            </a:r>
            <a:r>
              <a:rPr lang="ru-RU" sz="2400" dirty="0" smtClean="0"/>
              <a:t>движению.</a:t>
            </a:r>
          </a:p>
          <a:p>
            <a:r>
              <a:rPr lang="ru-RU" sz="2400" dirty="0"/>
              <a:t>Азбука общения: учимся слышать друг </a:t>
            </a:r>
            <a:r>
              <a:rPr lang="ru-RU" sz="2400" dirty="0" smtClean="0"/>
              <a:t>друга.</a:t>
            </a:r>
          </a:p>
          <a:p>
            <a:r>
              <a:rPr lang="ru-RU" sz="2400" dirty="0"/>
              <a:t>Социализация ребенка: как и чему учить </a:t>
            </a:r>
            <a:r>
              <a:rPr lang="ru-RU" sz="2400" dirty="0" smtClean="0"/>
              <a:t>малыша.</a:t>
            </a:r>
          </a:p>
          <a:p>
            <a:r>
              <a:rPr lang="ru-RU" sz="2400" dirty="0"/>
              <a:t>Как любить «особого» </a:t>
            </a:r>
            <a:r>
              <a:rPr lang="ru-RU" sz="2400" dirty="0" smtClean="0"/>
              <a:t>ребенка.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207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Общение проходит в дружественной и доверительной обстановке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530" y="2180928"/>
            <a:ext cx="8229600" cy="44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6048">
            <a:off x="797639" y="2539757"/>
            <a:ext cx="2122887" cy="3770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3429">
            <a:off x="6282612" y="2531346"/>
            <a:ext cx="2079396" cy="3693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487" y="3212976"/>
            <a:ext cx="3546403" cy="26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11642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680" y="1340768"/>
            <a:ext cx="8229600" cy="44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3600" dirty="0" smtClean="0"/>
              <a:t>Спасибо за </a:t>
            </a:r>
            <a:r>
              <a:rPr lang="ru-RU" sz="3600" dirty="0" smtClean="0"/>
              <a:t>внимание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учитель-дефектолог (тифлопедагог</a:t>
            </a:r>
            <a:r>
              <a:rPr lang="ru-RU" sz="3600" dirty="0" smtClean="0"/>
              <a:t>)</a:t>
            </a:r>
          </a:p>
          <a:p>
            <a:pPr marL="0" indent="0" algn="ctr">
              <a:buNone/>
            </a:pPr>
            <a:r>
              <a:rPr lang="ru-RU" sz="3600" dirty="0" smtClean="0"/>
              <a:t>Гончарова Яна Александровна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304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425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Тема Office</vt:lpstr>
      <vt:lpstr>Муниципальное бюджетное дошкольное  образовательное учреждение  «Детский сад № 47»</vt:lpstr>
      <vt:lpstr>Ключевые навыки необходимые детям: </vt:lpstr>
      <vt:lpstr>В саду созданы специальные условия для лечебно-профилактической и коррекционно-развивающей работы с детьми-инвалидами :</vt:lpstr>
      <vt:lpstr>Партнерство детского сада и родителей –  совместная ответственность за развитие и воспитание детей.</vt:lpstr>
      <vt:lpstr>Задачи клуба «Мир вокруг меня»</vt:lpstr>
      <vt:lpstr>Структура занятия. Занятия родительского клуба проводятся   1 раз в месяц в течение учебного года (8 встреч). Продолжительность и время проведения одного занятия 1-1,5 часа. </vt:lpstr>
      <vt:lpstr>Тематический план занятий родительского клуба «Мир вокруг меня»</vt:lpstr>
      <vt:lpstr>Общение проходит в дружественной и доверительной обстановке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«Детский сад № 47»</dc:title>
  <dc:creator>Home</dc:creator>
  <cp:lastModifiedBy>Пользователь</cp:lastModifiedBy>
  <cp:revision>25</cp:revision>
  <dcterms:created xsi:type="dcterms:W3CDTF">2020-04-19T11:21:56Z</dcterms:created>
  <dcterms:modified xsi:type="dcterms:W3CDTF">2020-06-02T06:04:00Z</dcterms:modified>
</cp:coreProperties>
</file>