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2" r:id="rId4"/>
    <p:sldId id="275" r:id="rId5"/>
    <p:sldId id="280" r:id="rId6"/>
    <p:sldId id="266" r:id="rId7"/>
    <p:sldId id="267" r:id="rId8"/>
    <p:sldId id="272" r:id="rId9"/>
    <p:sldId id="27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47" autoAdjust="0"/>
    <p:restoredTop sz="94660"/>
  </p:normalViewPr>
  <p:slideViewPr>
    <p:cSldViewPr>
      <p:cViewPr varScale="1">
        <p:scale>
          <a:sx n="68" d="100"/>
          <a:sy n="6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DA8F1D-7F10-4297-82B2-747A2E4DE0DE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982570-75B0-4CD1-B223-A2BBCBE06F13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Социальная</a:t>
          </a:r>
          <a:endParaRPr lang="ru-RU" dirty="0"/>
        </a:p>
      </dgm:t>
    </dgm:pt>
    <dgm:pt modelId="{E8CC0952-EEB7-467A-AE1B-43969FBAB6BB}" type="parTrans" cxnId="{2C4B186E-482C-4DC9-8EF5-689588CCD35C}">
      <dgm:prSet/>
      <dgm:spPr/>
      <dgm:t>
        <a:bodyPr/>
        <a:lstStyle/>
        <a:p>
          <a:endParaRPr lang="ru-RU"/>
        </a:p>
      </dgm:t>
    </dgm:pt>
    <dgm:pt modelId="{26C26589-6D0A-4F82-B2BC-2709EC350543}" type="sibTrans" cxnId="{2C4B186E-482C-4DC9-8EF5-689588CCD35C}">
      <dgm:prSet/>
      <dgm:spPr/>
      <dgm:t>
        <a:bodyPr/>
        <a:lstStyle/>
        <a:p>
          <a:endParaRPr lang="ru-RU"/>
        </a:p>
      </dgm:t>
    </dgm:pt>
    <dgm:pt modelId="{919D8B04-0149-4572-8800-637151E929EF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Коммуникативная</a:t>
          </a:r>
          <a:endParaRPr lang="ru-RU" dirty="0"/>
        </a:p>
      </dgm:t>
    </dgm:pt>
    <dgm:pt modelId="{0F864EBF-1C47-4A46-AB55-0C33B5463F2F}" type="parTrans" cxnId="{09D1305E-6383-4747-AE82-83B191EB9519}">
      <dgm:prSet/>
      <dgm:spPr/>
      <dgm:t>
        <a:bodyPr/>
        <a:lstStyle/>
        <a:p>
          <a:endParaRPr lang="ru-RU"/>
        </a:p>
      </dgm:t>
    </dgm:pt>
    <dgm:pt modelId="{84D2007E-8DF8-446E-84E4-D5BC327BD4CD}" type="sibTrans" cxnId="{09D1305E-6383-4747-AE82-83B191EB9519}">
      <dgm:prSet/>
      <dgm:spPr/>
      <dgm:t>
        <a:bodyPr/>
        <a:lstStyle/>
        <a:p>
          <a:endParaRPr lang="ru-RU"/>
        </a:p>
      </dgm:t>
    </dgm:pt>
    <dgm:pt modelId="{70941FAB-DD16-4807-A2C6-7180084E6D43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Информационная</a:t>
          </a:r>
          <a:endParaRPr lang="ru-RU" dirty="0"/>
        </a:p>
      </dgm:t>
    </dgm:pt>
    <dgm:pt modelId="{0E6AAE25-6FED-4349-B802-CE3AFD49DAAE}" type="parTrans" cxnId="{58427358-D14A-4F66-B84F-F25DB77DD9AC}">
      <dgm:prSet/>
      <dgm:spPr/>
      <dgm:t>
        <a:bodyPr/>
        <a:lstStyle/>
        <a:p>
          <a:endParaRPr lang="ru-RU"/>
        </a:p>
      </dgm:t>
    </dgm:pt>
    <dgm:pt modelId="{96953B7C-F517-408A-9A27-AAC13F1C7DC8}" type="sibTrans" cxnId="{58427358-D14A-4F66-B84F-F25DB77DD9AC}">
      <dgm:prSet/>
      <dgm:spPr/>
      <dgm:t>
        <a:bodyPr/>
        <a:lstStyle/>
        <a:p>
          <a:endParaRPr lang="ru-RU"/>
        </a:p>
      </dgm:t>
    </dgm:pt>
    <dgm:pt modelId="{5CED08AF-A37E-457C-AB7C-88C568F5618F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err="1" smtClean="0"/>
            <a:t>Деятельностная</a:t>
          </a:r>
          <a:endParaRPr lang="ru-RU" dirty="0"/>
        </a:p>
      </dgm:t>
    </dgm:pt>
    <dgm:pt modelId="{51D8A5D7-2BE7-4E63-9E62-B52D5DE30B79}" type="parTrans" cxnId="{132F6A7D-A094-4383-9CC2-0772953A0132}">
      <dgm:prSet/>
      <dgm:spPr/>
      <dgm:t>
        <a:bodyPr/>
        <a:lstStyle/>
        <a:p>
          <a:endParaRPr lang="ru-RU"/>
        </a:p>
      </dgm:t>
    </dgm:pt>
    <dgm:pt modelId="{736771FB-714F-4363-A3DF-3C4311F9E0E3}" type="sibTrans" cxnId="{132F6A7D-A094-4383-9CC2-0772953A0132}">
      <dgm:prSet/>
      <dgm:spPr/>
      <dgm:t>
        <a:bodyPr/>
        <a:lstStyle/>
        <a:p>
          <a:endParaRPr lang="ru-RU"/>
        </a:p>
      </dgm:t>
    </dgm:pt>
    <dgm:pt modelId="{720CC302-9EC3-4B3C-BA4E-22148D06748D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err="1" smtClean="0"/>
            <a:t>Здоровьесберегающая</a:t>
          </a:r>
          <a:endParaRPr lang="ru-RU" dirty="0"/>
        </a:p>
      </dgm:t>
    </dgm:pt>
    <dgm:pt modelId="{D9737E8A-3375-41B4-8214-C8B12EA9DBBF}" type="parTrans" cxnId="{1FC35B73-1208-4363-80D5-87C9325C03CA}">
      <dgm:prSet/>
      <dgm:spPr/>
      <dgm:t>
        <a:bodyPr/>
        <a:lstStyle/>
        <a:p>
          <a:endParaRPr lang="ru-RU"/>
        </a:p>
      </dgm:t>
    </dgm:pt>
    <dgm:pt modelId="{94E0EB47-440A-49A6-B3CA-F4285A97E7AE}" type="sibTrans" cxnId="{1FC35B73-1208-4363-80D5-87C9325C03CA}">
      <dgm:prSet/>
      <dgm:spPr/>
      <dgm:t>
        <a:bodyPr/>
        <a:lstStyle/>
        <a:p>
          <a:endParaRPr lang="ru-RU"/>
        </a:p>
      </dgm:t>
    </dgm:pt>
    <dgm:pt modelId="{8E321074-6683-4ADB-B50B-0095CDFC10C9}" type="pres">
      <dgm:prSet presAssocID="{B7DA8F1D-7F10-4297-82B2-747A2E4DE0D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537E620-A46E-4F32-8C5B-5C6B0EFE5272}" type="pres">
      <dgm:prSet presAssocID="{08982570-75B0-4CD1-B223-A2BBCBE06F1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7DEF6E-12A7-4391-B378-AFFFA8F40EA2}" type="pres">
      <dgm:prSet presAssocID="{26C26589-6D0A-4F82-B2BC-2709EC350543}" presName="sibTrans" presStyleCnt="0"/>
      <dgm:spPr/>
    </dgm:pt>
    <dgm:pt modelId="{1C299F15-CB08-456F-B22A-34A514F743FB}" type="pres">
      <dgm:prSet presAssocID="{919D8B04-0149-4572-8800-637151E929E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19D180-FA72-4755-8466-BA728881E849}" type="pres">
      <dgm:prSet presAssocID="{84D2007E-8DF8-446E-84E4-D5BC327BD4CD}" presName="sibTrans" presStyleCnt="0"/>
      <dgm:spPr/>
    </dgm:pt>
    <dgm:pt modelId="{F4510D91-8D7C-4FCF-8E3F-D66E557FCB8F}" type="pres">
      <dgm:prSet presAssocID="{70941FAB-DD16-4807-A2C6-7180084E6D4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647E23-BE5B-48CF-8859-8F04CDF63464}" type="pres">
      <dgm:prSet presAssocID="{96953B7C-F517-408A-9A27-AAC13F1C7DC8}" presName="sibTrans" presStyleCnt="0"/>
      <dgm:spPr/>
    </dgm:pt>
    <dgm:pt modelId="{DE63BD44-B6BC-4DE8-A62A-2DF1BB2B6CE7}" type="pres">
      <dgm:prSet presAssocID="{5CED08AF-A37E-457C-AB7C-88C568F5618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D5C1D9-DDED-47E5-A6E8-CA443F9E5689}" type="pres">
      <dgm:prSet presAssocID="{736771FB-714F-4363-A3DF-3C4311F9E0E3}" presName="sibTrans" presStyleCnt="0"/>
      <dgm:spPr/>
    </dgm:pt>
    <dgm:pt modelId="{8A2D81DE-E001-4619-84C5-73ABD71378B3}" type="pres">
      <dgm:prSet presAssocID="{720CC302-9EC3-4B3C-BA4E-22148D06748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B4411D-DC7B-4573-9A5F-14B543C3BB44}" type="presOf" srcId="{720CC302-9EC3-4B3C-BA4E-22148D06748D}" destId="{8A2D81DE-E001-4619-84C5-73ABD71378B3}" srcOrd="0" destOrd="0" presId="urn:microsoft.com/office/officeart/2005/8/layout/default#1"/>
    <dgm:cxn modelId="{5A1B707C-D5A6-4CA5-B976-B90D0E17E2EE}" type="presOf" srcId="{919D8B04-0149-4572-8800-637151E929EF}" destId="{1C299F15-CB08-456F-B22A-34A514F743FB}" srcOrd="0" destOrd="0" presId="urn:microsoft.com/office/officeart/2005/8/layout/default#1"/>
    <dgm:cxn modelId="{F54D4271-C557-489E-BD86-75A1B94E9406}" type="presOf" srcId="{70941FAB-DD16-4807-A2C6-7180084E6D43}" destId="{F4510D91-8D7C-4FCF-8E3F-D66E557FCB8F}" srcOrd="0" destOrd="0" presId="urn:microsoft.com/office/officeart/2005/8/layout/default#1"/>
    <dgm:cxn modelId="{460E27F6-402F-469B-B8A9-13D0FCAFDB72}" type="presOf" srcId="{08982570-75B0-4CD1-B223-A2BBCBE06F13}" destId="{F537E620-A46E-4F32-8C5B-5C6B0EFE5272}" srcOrd="0" destOrd="0" presId="urn:microsoft.com/office/officeart/2005/8/layout/default#1"/>
    <dgm:cxn modelId="{FFB45175-2F7A-476C-A68B-93182D7817FD}" type="presOf" srcId="{5CED08AF-A37E-457C-AB7C-88C568F5618F}" destId="{DE63BD44-B6BC-4DE8-A62A-2DF1BB2B6CE7}" srcOrd="0" destOrd="0" presId="urn:microsoft.com/office/officeart/2005/8/layout/default#1"/>
    <dgm:cxn modelId="{1FC35B73-1208-4363-80D5-87C9325C03CA}" srcId="{B7DA8F1D-7F10-4297-82B2-747A2E4DE0DE}" destId="{720CC302-9EC3-4B3C-BA4E-22148D06748D}" srcOrd="4" destOrd="0" parTransId="{D9737E8A-3375-41B4-8214-C8B12EA9DBBF}" sibTransId="{94E0EB47-440A-49A6-B3CA-F4285A97E7AE}"/>
    <dgm:cxn modelId="{09D1305E-6383-4747-AE82-83B191EB9519}" srcId="{B7DA8F1D-7F10-4297-82B2-747A2E4DE0DE}" destId="{919D8B04-0149-4572-8800-637151E929EF}" srcOrd="1" destOrd="0" parTransId="{0F864EBF-1C47-4A46-AB55-0C33B5463F2F}" sibTransId="{84D2007E-8DF8-446E-84E4-D5BC327BD4CD}"/>
    <dgm:cxn modelId="{00F2F30A-9CDC-40C0-84F9-48957F5E94F3}" type="presOf" srcId="{B7DA8F1D-7F10-4297-82B2-747A2E4DE0DE}" destId="{8E321074-6683-4ADB-B50B-0095CDFC10C9}" srcOrd="0" destOrd="0" presId="urn:microsoft.com/office/officeart/2005/8/layout/default#1"/>
    <dgm:cxn modelId="{2C4B186E-482C-4DC9-8EF5-689588CCD35C}" srcId="{B7DA8F1D-7F10-4297-82B2-747A2E4DE0DE}" destId="{08982570-75B0-4CD1-B223-A2BBCBE06F13}" srcOrd="0" destOrd="0" parTransId="{E8CC0952-EEB7-467A-AE1B-43969FBAB6BB}" sibTransId="{26C26589-6D0A-4F82-B2BC-2709EC350543}"/>
    <dgm:cxn modelId="{132F6A7D-A094-4383-9CC2-0772953A0132}" srcId="{B7DA8F1D-7F10-4297-82B2-747A2E4DE0DE}" destId="{5CED08AF-A37E-457C-AB7C-88C568F5618F}" srcOrd="3" destOrd="0" parTransId="{51D8A5D7-2BE7-4E63-9E62-B52D5DE30B79}" sibTransId="{736771FB-714F-4363-A3DF-3C4311F9E0E3}"/>
    <dgm:cxn modelId="{58427358-D14A-4F66-B84F-F25DB77DD9AC}" srcId="{B7DA8F1D-7F10-4297-82B2-747A2E4DE0DE}" destId="{70941FAB-DD16-4807-A2C6-7180084E6D43}" srcOrd="2" destOrd="0" parTransId="{0E6AAE25-6FED-4349-B802-CE3AFD49DAAE}" sibTransId="{96953B7C-F517-408A-9A27-AAC13F1C7DC8}"/>
    <dgm:cxn modelId="{A9DC0FD3-E15A-4CE6-96B6-E3A94E2B46CE}" type="presParOf" srcId="{8E321074-6683-4ADB-B50B-0095CDFC10C9}" destId="{F537E620-A46E-4F32-8C5B-5C6B0EFE5272}" srcOrd="0" destOrd="0" presId="urn:microsoft.com/office/officeart/2005/8/layout/default#1"/>
    <dgm:cxn modelId="{EA718451-21B9-46F4-BCB0-31F3098C7F00}" type="presParOf" srcId="{8E321074-6683-4ADB-B50B-0095CDFC10C9}" destId="{8B7DEF6E-12A7-4391-B378-AFFFA8F40EA2}" srcOrd="1" destOrd="0" presId="urn:microsoft.com/office/officeart/2005/8/layout/default#1"/>
    <dgm:cxn modelId="{876995C9-5A71-46A5-B6E5-C94986761D5D}" type="presParOf" srcId="{8E321074-6683-4ADB-B50B-0095CDFC10C9}" destId="{1C299F15-CB08-456F-B22A-34A514F743FB}" srcOrd="2" destOrd="0" presId="urn:microsoft.com/office/officeart/2005/8/layout/default#1"/>
    <dgm:cxn modelId="{783CE5C8-39B3-47A8-AB01-8859ED5CFEAC}" type="presParOf" srcId="{8E321074-6683-4ADB-B50B-0095CDFC10C9}" destId="{9B19D180-FA72-4755-8466-BA728881E849}" srcOrd="3" destOrd="0" presId="urn:microsoft.com/office/officeart/2005/8/layout/default#1"/>
    <dgm:cxn modelId="{2FBA5489-C63E-4DE2-8E88-59EF1755A168}" type="presParOf" srcId="{8E321074-6683-4ADB-B50B-0095CDFC10C9}" destId="{F4510D91-8D7C-4FCF-8E3F-D66E557FCB8F}" srcOrd="4" destOrd="0" presId="urn:microsoft.com/office/officeart/2005/8/layout/default#1"/>
    <dgm:cxn modelId="{5AB2092B-6A09-4171-8F1E-E648EAE56B84}" type="presParOf" srcId="{8E321074-6683-4ADB-B50B-0095CDFC10C9}" destId="{B8647E23-BE5B-48CF-8859-8F04CDF63464}" srcOrd="5" destOrd="0" presId="urn:microsoft.com/office/officeart/2005/8/layout/default#1"/>
    <dgm:cxn modelId="{FD03C62D-D573-4C16-AEC6-902121C3057A}" type="presParOf" srcId="{8E321074-6683-4ADB-B50B-0095CDFC10C9}" destId="{DE63BD44-B6BC-4DE8-A62A-2DF1BB2B6CE7}" srcOrd="6" destOrd="0" presId="urn:microsoft.com/office/officeart/2005/8/layout/default#1"/>
    <dgm:cxn modelId="{3107603B-794C-41FF-B6DF-D0CD6CDF031D}" type="presParOf" srcId="{8E321074-6683-4ADB-B50B-0095CDFC10C9}" destId="{49D5C1D9-DDED-47E5-A6E8-CA443F9E5689}" srcOrd="7" destOrd="0" presId="urn:microsoft.com/office/officeart/2005/8/layout/default#1"/>
    <dgm:cxn modelId="{75FEE7E5-B3FE-4236-BB62-4A19AC152B01}" type="presParOf" srcId="{8E321074-6683-4ADB-B50B-0095CDFC10C9}" destId="{8A2D81DE-E001-4619-84C5-73ABD71378B3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6C2B7E-4772-45A9-9469-9FCBC8B026E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43BB05-2ED5-49D8-810F-A92AF14B9ABD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Социальная</a:t>
          </a:r>
        </a:p>
        <a:p>
          <a:r>
            <a:rPr lang="ru-RU" dirty="0" smtClean="0"/>
            <a:t>компетентность</a:t>
          </a:r>
          <a:endParaRPr lang="ru-RU" dirty="0"/>
        </a:p>
      </dgm:t>
    </dgm:pt>
    <dgm:pt modelId="{308713D1-A206-4C8D-A563-25A4F3D65197}" type="parTrans" cxnId="{A870D4B5-4702-43C2-A1C5-95A58B1125B0}">
      <dgm:prSet/>
      <dgm:spPr/>
      <dgm:t>
        <a:bodyPr/>
        <a:lstStyle/>
        <a:p>
          <a:endParaRPr lang="ru-RU"/>
        </a:p>
      </dgm:t>
    </dgm:pt>
    <dgm:pt modelId="{AF82834F-A6AA-4E9B-AB0B-C2DC486EA610}" type="sibTrans" cxnId="{A870D4B5-4702-43C2-A1C5-95A58B1125B0}">
      <dgm:prSet/>
      <dgm:spPr/>
      <dgm:t>
        <a:bodyPr/>
        <a:lstStyle/>
        <a:p>
          <a:endParaRPr lang="ru-RU"/>
        </a:p>
      </dgm:t>
    </dgm:pt>
    <dgm:pt modelId="{E4FB8893-C35F-42DD-954C-F931C0FFA434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/>
            <a:t> умения устанавливать и поддерживать отношения с разными людьми (знакомыми и незнако­мыми взрослыми, сверстниками, старшими, младшими) в различных ситуациях,</a:t>
          </a:r>
          <a:endParaRPr lang="ru-RU" sz="1600" dirty="0"/>
        </a:p>
      </dgm:t>
    </dgm:pt>
    <dgm:pt modelId="{3DD271D3-53BA-4463-B93F-15543ACD4F58}" type="parTrans" cxnId="{A0EBC9D8-52F0-4DBE-A1B9-314205A2F295}">
      <dgm:prSet/>
      <dgm:spPr/>
      <dgm:t>
        <a:bodyPr/>
        <a:lstStyle/>
        <a:p>
          <a:endParaRPr lang="ru-RU"/>
        </a:p>
      </dgm:t>
    </dgm:pt>
    <dgm:pt modelId="{1502B938-8D21-4A13-9439-D7B35536660B}" type="sibTrans" cxnId="{A0EBC9D8-52F0-4DBE-A1B9-314205A2F295}">
      <dgm:prSet/>
      <dgm:spPr/>
      <dgm:t>
        <a:bodyPr/>
        <a:lstStyle/>
        <a:p>
          <a:endParaRPr lang="ru-RU"/>
        </a:p>
      </dgm:t>
    </dgm:pt>
    <dgm:pt modelId="{B1296F74-EE80-4820-8186-8CACC476425B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Коммуникативная</a:t>
          </a:r>
        </a:p>
        <a:p>
          <a:r>
            <a:rPr lang="ru-RU" dirty="0" smtClean="0"/>
            <a:t>компетентность </a:t>
          </a:r>
          <a:endParaRPr lang="ru-RU" dirty="0"/>
        </a:p>
      </dgm:t>
    </dgm:pt>
    <dgm:pt modelId="{020D9CD6-2540-4BF4-B794-263C41A16B47}" type="parTrans" cxnId="{12C673AC-E778-488A-86EB-C35B680D64AE}">
      <dgm:prSet/>
      <dgm:spPr/>
      <dgm:t>
        <a:bodyPr/>
        <a:lstStyle/>
        <a:p>
          <a:endParaRPr lang="ru-RU"/>
        </a:p>
      </dgm:t>
    </dgm:pt>
    <dgm:pt modelId="{E6E6F384-08F0-4766-AF4D-71BB25C94024}" type="sibTrans" cxnId="{12C673AC-E778-488A-86EB-C35B680D64AE}">
      <dgm:prSet/>
      <dgm:spPr/>
      <dgm:t>
        <a:bodyPr/>
        <a:lstStyle/>
        <a:p>
          <a:endParaRPr lang="ru-RU"/>
        </a:p>
      </dgm:t>
    </dgm:pt>
    <dgm:pt modelId="{B458BCC5-4FE5-4962-A0FA-790B85903641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/>
            <a:t>возможности понимать речь других, стремления сделать понятной свою речь</a:t>
          </a:r>
          <a:endParaRPr lang="ru-RU" sz="1800" dirty="0"/>
        </a:p>
      </dgm:t>
    </dgm:pt>
    <dgm:pt modelId="{10C30E9C-7A15-4DDC-A4D2-8C501E610B0E}" type="parTrans" cxnId="{A54ECCB3-9B1C-4C4B-8512-1B5D99B8239B}">
      <dgm:prSet/>
      <dgm:spPr/>
      <dgm:t>
        <a:bodyPr/>
        <a:lstStyle/>
        <a:p>
          <a:endParaRPr lang="ru-RU"/>
        </a:p>
      </dgm:t>
    </dgm:pt>
    <dgm:pt modelId="{4F08AE8D-03AA-4105-829B-7F284F4751F9}" type="sibTrans" cxnId="{A54ECCB3-9B1C-4C4B-8512-1B5D99B8239B}">
      <dgm:prSet/>
      <dgm:spPr/>
      <dgm:t>
        <a:bodyPr/>
        <a:lstStyle/>
        <a:p>
          <a:endParaRPr lang="ru-RU"/>
        </a:p>
      </dgm:t>
    </dgm:pt>
    <dgm:pt modelId="{935BAC9C-DC2E-4E77-91B3-B995603B5634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/>
            <a:t> способности принимать разные социальные роли и действовать в соответствии с ними,</a:t>
          </a:r>
          <a:endParaRPr lang="ru-RU" sz="1600" dirty="0"/>
        </a:p>
      </dgm:t>
    </dgm:pt>
    <dgm:pt modelId="{780C714B-0DF6-4EE1-816F-AB2C51BC862E}" type="parTrans" cxnId="{71049807-189D-4308-94E3-65154C6DCFE7}">
      <dgm:prSet/>
      <dgm:spPr/>
      <dgm:t>
        <a:bodyPr/>
        <a:lstStyle/>
        <a:p>
          <a:endParaRPr lang="ru-RU"/>
        </a:p>
      </dgm:t>
    </dgm:pt>
    <dgm:pt modelId="{7814C7DB-76E4-4249-85FF-98533B2500EE}" type="sibTrans" cxnId="{71049807-189D-4308-94E3-65154C6DCFE7}">
      <dgm:prSet/>
      <dgm:spPr/>
      <dgm:t>
        <a:bodyPr/>
        <a:lstStyle/>
        <a:p>
          <a:endParaRPr lang="ru-RU"/>
        </a:p>
      </dgm:t>
    </dgm:pt>
    <dgm:pt modelId="{98815FA8-7A77-48F4-982E-810E0EF995B1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/>
            <a:t> анализировать действия и поступки, управлять своим поведением,</a:t>
          </a:r>
          <a:endParaRPr lang="ru-RU" sz="1600" dirty="0"/>
        </a:p>
      </dgm:t>
    </dgm:pt>
    <dgm:pt modelId="{978C7961-46D5-48CA-88A8-EF391F99D303}" type="parTrans" cxnId="{B02D427C-0B6C-4DC2-B531-392C5AD709FB}">
      <dgm:prSet/>
      <dgm:spPr/>
      <dgm:t>
        <a:bodyPr/>
        <a:lstStyle/>
        <a:p>
          <a:endParaRPr lang="ru-RU"/>
        </a:p>
      </dgm:t>
    </dgm:pt>
    <dgm:pt modelId="{B0EFAE7D-50FB-411A-8316-B0EB3D94BC6C}" type="sibTrans" cxnId="{B02D427C-0B6C-4DC2-B531-392C5AD709FB}">
      <dgm:prSet/>
      <dgm:spPr/>
      <dgm:t>
        <a:bodyPr/>
        <a:lstStyle/>
        <a:p>
          <a:endParaRPr lang="ru-RU"/>
        </a:p>
      </dgm:t>
    </dgm:pt>
    <dgm:pt modelId="{64318B02-7F3A-46B7-B2B5-04A06DE1F354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/>
            <a:t> самостоятельно разрешать конфликтные ситуации, </a:t>
          </a:r>
          <a:endParaRPr lang="ru-RU" sz="1600" dirty="0"/>
        </a:p>
      </dgm:t>
    </dgm:pt>
    <dgm:pt modelId="{5BE45C67-F857-4226-9750-491DC5E888EE}" type="parTrans" cxnId="{01385990-65AC-40DB-820E-42090C914A93}">
      <dgm:prSet/>
      <dgm:spPr/>
      <dgm:t>
        <a:bodyPr/>
        <a:lstStyle/>
        <a:p>
          <a:endParaRPr lang="ru-RU"/>
        </a:p>
      </dgm:t>
    </dgm:pt>
    <dgm:pt modelId="{3C4ACFDC-DF01-4680-96BB-B8CFE734839A}" type="sibTrans" cxnId="{01385990-65AC-40DB-820E-42090C914A93}">
      <dgm:prSet/>
      <dgm:spPr/>
      <dgm:t>
        <a:bodyPr/>
        <a:lstStyle/>
        <a:p>
          <a:endParaRPr lang="ru-RU"/>
        </a:p>
      </dgm:t>
    </dgm:pt>
    <dgm:pt modelId="{863B30ED-4626-4F1F-89FB-B919EDD8E271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/>
            <a:t>включаться в разговор и поддерживать его, выбирать стиль общения и т. д.;</a:t>
          </a:r>
          <a:endParaRPr lang="ru-RU" sz="1600" dirty="0"/>
        </a:p>
      </dgm:t>
    </dgm:pt>
    <dgm:pt modelId="{AC3C36F8-AF86-4307-89AC-58013AB7A5D7}" type="parTrans" cxnId="{557A986C-23F0-45A6-BEBF-CC0EC700981D}">
      <dgm:prSet/>
      <dgm:spPr/>
      <dgm:t>
        <a:bodyPr/>
        <a:lstStyle/>
        <a:p>
          <a:endParaRPr lang="ru-RU"/>
        </a:p>
      </dgm:t>
    </dgm:pt>
    <dgm:pt modelId="{FFDB8EEC-8B4B-4810-B94D-806BD139A6F5}" type="sibTrans" cxnId="{557A986C-23F0-45A6-BEBF-CC0EC700981D}">
      <dgm:prSet/>
      <dgm:spPr/>
      <dgm:t>
        <a:bodyPr/>
        <a:lstStyle/>
        <a:p>
          <a:endParaRPr lang="ru-RU"/>
        </a:p>
      </dgm:t>
    </dgm:pt>
    <dgm:pt modelId="{F573869B-5622-4CBD-9FAC-BF9D82949320}" type="pres">
      <dgm:prSet presAssocID="{666C2B7E-4772-45A9-9469-9FCBC8B026E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4C3CEB-A6F1-4C63-A56A-75CBC6A27000}" type="pres">
      <dgm:prSet presAssocID="{1C43BB05-2ED5-49D8-810F-A92AF14B9ABD}" presName="linNode" presStyleCnt="0"/>
      <dgm:spPr/>
    </dgm:pt>
    <dgm:pt modelId="{C5645C00-DE11-4342-93F6-F11FFAA729CC}" type="pres">
      <dgm:prSet presAssocID="{1C43BB05-2ED5-49D8-810F-A92AF14B9ABD}" presName="parentText" presStyleLbl="node1" presStyleIdx="0" presStyleCnt="2" custScaleY="1024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234599-6B9B-427C-A398-51DC8D2BDC4B}" type="pres">
      <dgm:prSet presAssocID="{1C43BB05-2ED5-49D8-810F-A92AF14B9ABD}" presName="descendantText" presStyleLbl="alignAccFollowNode1" presStyleIdx="0" presStyleCnt="2" custScaleX="122800" custScaleY="1437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963246-EFF8-45AA-AB06-86B4BA9C4F96}" type="pres">
      <dgm:prSet presAssocID="{AF82834F-A6AA-4E9B-AB0B-C2DC486EA610}" presName="sp" presStyleCnt="0"/>
      <dgm:spPr/>
    </dgm:pt>
    <dgm:pt modelId="{8974A30D-830C-432E-9DF1-4A65076D74E7}" type="pres">
      <dgm:prSet presAssocID="{B1296F74-EE80-4820-8186-8CACC476425B}" presName="linNode" presStyleCnt="0"/>
      <dgm:spPr/>
    </dgm:pt>
    <dgm:pt modelId="{8F66519B-6AEE-4047-9161-DA6CE2F6C88D}" type="pres">
      <dgm:prSet presAssocID="{B1296F74-EE80-4820-8186-8CACC476425B}" presName="parentText" presStyleLbl="node1" presStyleIdx="1" presStyleCnt="2" custScaleX="129274" custScaleY="9541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96D15B-6100-49A3-85F6-505EBAD33A56}" type="pres">
      <dgm:prSet presAssocID="{B1296F74-EE80-4820-8186-8CACC476425B}" presName="descendantText" presStyleLbl="alignAccFollowNode1" presStyleIdx="1" presStyleCnt="2" custScaleX="173026" custScaleY="95136" custLinFactNeighborY="3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947860-0318-4AF3-B5F0-3981636E13DF}" type="presOf" srcId="{666C2B7E-4772-45A9-9469-9FCBC8B026EB}" destId="{F573869B-5622-4CBD-9FAC-BF9D82949320}" srcOrd="0" destOrd="0" presId="urn:microsoft.com/office/officeart/2005/8/layout/vList5"/>
    <dgm:cxn modelId="{1D8C8261-CF46-4FB5-9102-1F5C03AF87EB}" type="presOf" srcId="{1C43BB05-2ED5-49D8-810F-A92AF14B9ABD}" destId="{C5645C00-DE11-4342-93F6-F11FFAA729CC}" srcOrd="0" destOrd="0" presId="urn:microsoft.com/office/officeart/2005/8/layout/vList5"/>
    <dgm:cxn modelId="{557A986C-23F0-45A6-BEBF-CC0EC700981D}" srcId="{1C43BB05-2ED5-49D8-810F-A92AF14B9ABD}" destId="{863B30ED-4626-4F1F-89FB-B919EDD8E271}" srcOrd="4" destOrd="0" parTransId="{AC3C36F8-AF86-4307-89AC-58013AB7A5D7}" sibTransId="{FFDB8EEC-8B4B-4810-B94D-806BD139A6F5}"/>
    <dgm:cxn modelId="{12C673AC-E778-488A-86EB-C35B680D64AE}" srcId="{666C2B7E-4772-45A9-9469-9FCBC8B026EB}" destId="{B1296F74-EE80-4820-8186-8CACC476425B}" srcOrd="1" destOrd="0" parTransId="{020D9CD6-2540-4BF4-B794-263C41A16B47}" sibTransId="{E6E6F384-08F0-4766-AF4D-71BB25C94024}"/>
    <dgm:cxn modelId="{8F2C7AEB-D90A-4D94-AB27-4B9D2C79AA82}" type="presOf" srcId="{B1296F74-EE80-4820-8186-8CACC476425B}" destId="{8F66519B-6AEE-4047-9161-DA6CE2F6C88D}" srcOrd="0" destOrd="0" presId="urn:microsoft.com/office/officeart/2005/8/layout/vList5"/>
    <dgm:cxn modelId="{B02D427C-0B6C-4DC2-B531-392C5AD709FB}" srcId="{1C43BB05-2ED5-49D8-810F-A92AF14B9ABD}" destId="{98815FA8-7A77-48F4-982E-810E0EF995B1}" srcOrd="2" destOrd="0" parTransId="{978C7961-46D5-48CA-88A8-EF391F99D303}" sibTransId="{B0EFAE7D-50FB-411A-8316-B0EB3D94BC6C}"/>
    <dgm:cxn modelId="{71049807-189D-4308-94E3-65154C6DCFE7}" srcId="{1C43BB05-2ED5-49D8-810F-A92AF14B9ABD}" destId="{935BAC9C-DC2E-4E77-91B3-B995603B5634}" srcOrd="1" destOrd="0" parTransId="{780C714B-0DF6-4EE1-816F-AB2C51BC862E}" sibTransId="{7814C7DB-76E4-4249-85FF-98533B2500EE}"/>
    <dgm:cxn modelId="{A0EBC9D8-52F0-4DBE-A1B9-314205A2F295}" srcId="{1C43BB05-2ED5-49D8-810F-A92AF14B9ABD}" destId="{E4FB8893-C35F-42DD-954C-F931C0FFA434}" srcOrd="0" destOrd="0" parTransId="{3DD271D3-53BA-4463-B93F-15543ACD4F58}" sibTransId="{1502B938-8D21-4A13-9439-D7B35536660B}"/>
    <dgm:cxn modelId="{85759F9D-A692-4BAA-90B3-4DF76CDCA331}" type="presOf" srcId="{935BAC9C-DC2E-4E77-91B3-B995603B5634}" destId="{7F234599-6B9B-427C-A398-51DC8D2BDC4B}" srcOrd="0" destOrd="1" presId="urn:microsoft.com/office/officeart/2005/8/layout/vList5"/>
    <dgm:cxn modelId="{EA72E02D-E6A9-4401-840E-BE2BDB1C5284}" type="presOf" srcId="{863B30ED-4626-4F1F-89FB-B919EDD8E271}" destId="{7F234599-6B9B-427C-A398-51DC8D2BDC4B}" srcOrd="0" destOrd="4" presId="urn:microsoft.com/office/officeart/2005/8/layout/vList5"/>
    <dgm:cxn modelId="{A870D4B5-4702-43C2-A1C5-95A58B1125B0}" srcId="{666C2B7E-4772-45A9-9469-9FCBC8B026EB}" destId="{1C43BB05-2ED5-49D8-810F-A92AF14B9ABD}" srcOrd="0" destOrd="0" parTransId="{308713D1-A206-4C8D-A563-25A4F3D65197}" sibTransId="{AF82834F-A6AA-4E9B-AB0B-C2DC486EA610}"/>
    <dgm:cxn modelId="{CFB0FABA-6857-4D66-AD49-4EAE917F4D3E}" type="presOf" srcId="{64318B02-7F3A-46B7-B2B5-04A06DE1F354}" destId="{7F234599-6B9B-427C-A398-51DC8D2BDC4B}" srcOrd="0" destOrd="3" presId="urn:microsoft.com/office/officeart/2005/8/layout/vList5"/>
    <dgm:cxn modelId="{A54ECCB3-9B1C-4C4B-8512-1B5D99B8239B}" srcId="{B1296F74-EE80-4820-8186-8CACC476425B}" destId="{B458BCC5-4FE5-4962-A0FA-790B85903641}" srcOrd="0" destOrd="0" parTransId="{10C30E9C-7A15-4DDC-A4D2-8C501E610B0E}" sibTransId="{4F08AE8D-03AA-4105-829B-7F284F4751F9}"/>
    <dgm:cxn modelId="{B71A6217-EFC8-459E-94FE-3A81F6028C9E}" type="presOf" srcId="{E4FB8893-C35F-42DD-954C-F931C0FFA434}" destId="{7F234599-6B9B-427C-A398-51DC8D2BDC4B}" srcOrd="0" destOrd="0" presId="urn:microsoft.com/office/officeart/2005/8/layout/vList5"/>
    <dgm:cxn modelId="{FB776454-0CBD-4B7D-804F-B8DFF4075F74}" type="presOf" srcId="{B458BCC5-4FE5-4962-A0FA-790B85903641}" destId="{6196D15B-6100-49A3-85F6-505EBAD33A56}" srcOrd="0" destOrd="0" presId="urn:microsoft.com/office/officeart/2005/8/layout/vList5"/>
    <dgm:cxn modelId="{01385990-65AC-40DB-820E-42090C914A93}" srcId="{1C43BB05-2ED5-49D8-810F-A92AF14B9ABD}" destId="{64318B02-7F3A-46B7-B2B5-04A06DE1F354}" srcOrd="3" destOrd="0" parTransId="{5BE45C67-F857-4226-9750-491DC5E888EE}" sibTransId="{3C4ACFDC-DF01-4680-96BB-B8CFE734839A}"/>
    <dgm:cxn modelId="{AD5CFF53-4038-4F51-81C2-AFC9B03D5A28}" type="presOf" srcId="{98815FA8-7A77-48F4-982E-810E0EF995B1}" destId="{7F234599-6B9B-427C-A398-51DC8D2BDC4B}" srcOrd="0" destOrd="2" presId="urn:microsoft.com/office/officeart/2005/8/layout/vList5"/>
    <dgm:cxn modelId="{B29AE078-7180-4EC0-A6E4-5F7488DCCE0D}" type="presParOf" srcId="{F573869B-5622-4CBD-9FAC-BF9D82949320}" destId="{AE4C3CEB-A6F1-4C63-A56A-75CBC6A27000}" srcOrd="0" destOrd="0" presId="urn:microsoft.com/office/officeart/2005/8/layout/vList5"/>
    <dgm:cxn modelId="{508B2374-D1E1-49F9-A45D-C3CAD855495A}" type="presParOf" srcId="{AE4C3CEB-A6F1-4C63-A56A-75CBC6A27000}" destId="{C5645C00-DE11-4342-93F6-F11FFAA729CC}" srcOrd="0" destOrd="0" presId="urn:microsoft.com/office/officeart/2005/8/layout/vList5"/>
    <dgm:cxn modelId="{82F6631E-F853-4662-BA9D-D5DF34A134F2}" type="presParOf" srcId="{AE4C3CEB-A6F1-4C63-A56A-75CBC6A27000}" destId="{7F234599-6B9B-427C-A398-51DC8D2BDC4B}" srcOrd="1" destOrd="0" presId="urn:microsoft.com/office/officeart/2005/8/layout/vList5"/>
    <dgm:cxn modelId="{4F266A19-1008-4C4C-8F32-8E7699B78E92}" type="presParOf" srcId="{F573869B-5622-4CBD-9FAC-BF9D82949320}" destId="{57963246-EFF8-45AA-AB06-86B4BA9C4F96}" srcOrd="1" destOrd="0" presId="urn:microsoft.com/office/officeart/2005/8/layout/vList5"/>
    <dgm:cxn modelId="{90A339FC-16EA-41C9-945F-EB974F634A34}" type="presParOf" srcId="{F573869B-5622-4CBD-9FAC-BF9D82949320}" destId="{8974A30D-830C-432E-9DF1-4A65076D74E7}" srcOrd="2" destOrd="0" presId="urn:microsoft.com/office/officeart/2005/8/layout/vList5"/>
    <dgm:cxn modelId="{F6E6A9B7-1582-4DA9-A2D5-37B8CFF7300E}" type="presParOf" srcId="{8974A30D-830C-432E-9DF1-4A65076D74E7}" destId="{8F66519B-6AEE-4047-9161-DA6CE2F6C88D}" srcOrd="0" destOrd="0" presId="urn:microsoft.com/office/officeart/2005/8/layout/vList5"/>
    <dgm:cxn modelId="{F8409804-7D22-445F-ABC8-304D14F4749A}" type="presParOf" srcId="{8974A30D-830C-432E-9DF1-4A65076D74E7}" destId="{6196D15B-6100-49A3-85F6-505EBAD33A5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37E620-A46E-4F32-8C5B-5C6B0EFE5272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Социальная</a:t>
          </a:r>
          <a:endParaRPr lang="ru-RU" sz="1900" kern="1200" dirty="0"/>
        </a:p>
      </dsp:txBody>
      <dsp:txXfrm>
        <a:off x="0" y="591343"/>
        <a:ext cx="2571749" cy="1543050"/>
      </dsp:txXfrm>
    </dsp:sp>
    <dsp:sp modelId="{1C299F15-CB08-456F-B22A-34A514F743FB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Коммуникативная</a:t>
          </a:r>
          <a:endParaRPr lang="ru-RU" sz="1900" kern="1200" dirty="0"/>
        </a:p>
      </dsp:txBody>
      <dsp:txXfrm>
        <a:off x="2828925" y="591343"/>
        <a:ext cx="2571749" cy="1543050"/>
      </dsp:txXfrm>
    </dsp:sp>
    <dsp:sp modelId="{F4510D91-8D7C-4FCF-8E3F-D66E557FCB8F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Информационная</a:t>
          </a:r>
          <a:endParaRPr lang="ru-RU" sz="1900" kern="1200" dirty="0"/>
        </a:p>
      </dsp:txBody>
      <dsp:txXfrm>
        <a:off x="5657849" y="591343"/>
        <a:ext cx="2571749" cy="1543050"/>
      </dsp:txXfrm>
    </dsp:sp>
    <dsp:sp modelId="{DE63BD44-B6BC-4DE8-A62A-2DF1BB2B6CE7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err="1" smtClean="0"/>
            <a:t>Деятельностная</a:t>
          </a:r>
          <a:endParaRPr lang="ru-RU" sz="1900" kern="1200" dirty="0"/>
        </a:p>
      </dsp:txBody>
      <dsp:txXfrm>
        <a:off x="1414462" y="2391569"/>
        <a:ext cx="2571749" cy="1543050"/>
      </dsp:txXfrm>
    </dsp:sp>
    <dsp:sp modelId="{8A2D81DE-E001-4619-84C5-73ABD71378B3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err="1" smtClean="0"/>
            <a:t>Здоровьесберегающая</a:t>
          </a:r>
          <a:endParaRPr lang="ru-RU" sz="1900" kern="1200" dirty="0"/>
        </a:p>
      </dsp:txBody>
      <dsp:txXfrm>
        <a:off x="4243387" y="2391569"/>
        <a:ext cx="2571749" cy="15430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234599-6B9B-427C-A398-51DC8D2BDC4B}">
      <dsp:nvSpPr>
        <dsp:cNvPr id="0" name=""/>
        <dsp:cNvSpPr/>
      </dsp:nvSpPr>
      <dsp:spPr>
        <a:xfrm rot="5400000">
          <a:off x="4542223" y="-1671869"/>
          <a:ext cx="2913581" cy="6260971"/>
        </a:xfrm>
        <a:prstGeom prst="round2Same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 умения устанавливать и поддерживать отношения с разными людьми (знакомыми и незнако­мыми взрослыми, сверстниками, старшими, младшими) в различных ситуациях,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 способности принимать разные социальные роли и действовать в соответствии с ними,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 анализировать действия и поступки, управлять своим поведением,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 самостоятельно разрешать конфликтные ситуации, 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включаться в разговор и поддерживать его, выбирать стиль общения и т. д.;</a:t>
          </a:r>
          <a:endParaRPr lang="ru-RU" sz="1400" kern="1200" dirty="0"/>
        </a:p>
      </dsp:txBody>
      <dsp:txXfrm rot="-5400000">
        <a:off x="2868529" y="144054"/>
        <a:ext cx="6118742" cy="2629123"/>
      </dsp:txXfrm>
    </dsp:sp>
    <dsp:sp modelId="{C5645C00-DE11-4342-93F6-F11FFAA729CC}">
      <dsp:nvSpPr>
        <dsp:cNvPr id="0" name=""/>
        <dsp:cNvSpPr/>
      </dsp:nvSpPr>
      <dsp:spPr>
        <a:xfrm>
          <a:off x="615" y="161489"/>
          <a:ext cx="2867912" cy="2594253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Социальная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компетентность</a:t>
          </a:r>
          <a:endParaRPr lang="ru-RU" sz="2300" kern="1200" dirty="0"/>
        </a:p>
      </dsp:txBody>
      <dsp:txXfrm>
        <a:off x="127256" y="288130"/>
        <a:ext cx="2614630" cy="2340971"/>
      </dsp:txXfrm>
    </dsp:sp>
    <dsp:sp modelId="{6196D15B-6100-49A3-85F6-505EBAD33A56}">
      <dsp:nvSpPr>
        <dsp:cNvPr id="0" name=""/>
        <dsp:cNvSpPr/>
      </dsp:nvSpPr>
      <dsp:spPr>
        <a:xfrm rot="5400000">
          <a:off x="4960712" y="1039797"/>
          <a:ext cx="1927971" cy="6437371"/>
        </a:xfrm>
        <a:prstGeom prst="round2Same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возможности понимать речь других, стремления сделать понятной свою речь</a:t>
          </a:r>
          <a:endParaRPr lang="ru-RU" sz="1800" kern="1200" dirty="0"/>
        </a:p>
      </dsp:txBody>
      <dsp:txXfrm rot="-5400000">
        <a:off x="2706012" y="3388613"/>
        <a:ext cx="6343255" cy="1739739"/>
      </dsp:txXfrm>
    </dsp:sp>
    <dsp:sp modelId="{8F66519B-6AEE-4047-9161-DA6CE2F6C88D}">
      <dsp:nvSpPr>
        <dsp:cNvPr id="0" name=""/>
        <dsp:cNvSpPr/>
      </dsp:nvSpPr>
      <dsp:spPr>
        <a:xfrm>
          <a:off x="615" y="3042065"/>
          <a:ext cx="2705396" cy="2417108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Коммуникативная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компетентность </a:t>
          </a:r>
          <a:endParaRPr lang="ru-RU" sz="2300" kern="1200" dirty="0"/>
        </a:p>
      </dsp:txBody>
      <dsp:txXfrm>
        <a:off x="118608" y="3160058"/>
        <a:ext cx="2469410" cy="21811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0008-005-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30000" contrast="12000"/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0"/>
            <a:ext cx="4929222" cy="1143000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Муниципальное бюджетное дошкольное </a:t>
            </a:r>
            <a:br>
              <a:rPr lang="ru-RU" sz="2000" b="1" dirty="0" smtClean="0"/>
            </a:br>
            <a:r>
              <a:rPr lang="ru-RU" sz="2000" b="1" dirty="0" smtClean="0"/>
              <a:t>образовательное учреждение</a:t>
            </a:r>
            <a:br>
              <a:rPr lang="ru-RU" sz="2000" b="1" dirty="0" smtClean="0"/>
            </a:br>
            <a:r>
              <a:rPr lang="ru-RU" sz="2000" b="1" dirty="0" smtClean="0"/>
              <a:t> «Детский сад № 47»</a:t>
            </a:r>
            <a:endParaRPr lang="ru-RU" sz="2000" b="1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143108" y="2500306"/>
            <a:ext cx="492922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algn="ctr"/>
            <a:r>
              <a:rPr lang="ru-RU" sz="2000" b="1" dirty="0" smtClean="0"/>
              <a:t>Взаимодействие педагога-психолога и воспитателей в  группе для детей с ТНР</a:t>
            </a:r>
            <a:endParaRPr lang="ru-RU" sz="2000" dirty="0" smtClean="0"/>
          </a:p>
          <a:p>
            <a:pPr algn="ctr"/>
            <a:r>
              <a:rPr lang="ru-RU" sz="2000" b="1" dirty="0" smtClean="0"/>
              <a:t>с использованием технологии </a:t>
            </a:r>
          </a:p>
          <a:p>
            <a:pPr algn="ctr"/>
            <a:r>
              <a:rPr lang="ru-RU" sz="2000" b="1" dirty="0" smtClean="0"/>
              <a:t>«Круг сообщества»</a:t>
            </a:r>
            <a:endParaRPr lang="ru-RU" sz="200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000496" y="4500570"/>
            <a:ext cx="4929222" cy="1500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Подготовил: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Педагог-психолог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latin typeface="+mj-lt"/>
                <a:ea typeface="+mj-ea"/>
                <a:cs typeface="+mj-cs"/>
              </a:rPr>
              <a:t>первой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кв. категории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Изотова</a:t>
            </a:r>
            <a:r>
              <a:rPr lang="ru-RU" sz="2000" b="1" dirty="0" smtClean="0">
                <a:latin typeface="+mj-lt"/>
                <a:ea typeface="+mj-ea"/>
                <a:cs typeface="+mj-cs"/>
              </a:rPr>
              <a:t> Ирина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latin typeface="+mj-lt"/>
                <a:ea typeface="+mj-ea"/>
                <a:cs typeface="+mj-cs"/>
              </a:rPr>
              <a:t>Станиславовна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643306" y="6000768"/>
            <a:ext cx="2571768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Северск 2020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40568" y="11890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Ключевые компетентности дошкольника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59065698"/>
              </p:ext>
            </p:extLst>
          </p:nvPr>
        </p:nvGraphicFramePr>
        <p:xfrm>
          <a:off x="251520" y="233203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0008-005-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30000" contrast="12000"/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642910" y="1285860"/>
            <a:ext cx="7715304" cy="42148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0" y="1397000"/>
          <a:ext cx="9144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4544" y="665985"/>
            <a:ext cx="7237312" cy="129697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  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</a:t>
            </a:r>
            <a:r>
              <a:rPr lang="ru-RU" sz="3100" b="1" dirty="0" smtClean="0"/>
              <a:t>Принципы программы «Вдохновение»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972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251520" y="1484784"/>
            <a:ext cx="8712968" cy="518457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1. Признание разнообразия детства.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Преемственность с начальным уровнем образования.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Содействие, сотрудничество и участие.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4. Обогащение (амплификация) развития через поддержку детской инициативы и интересов.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Позитивная эмоциональная атмосфера и эмоциональное благополучие.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6. Принцип адекватности уровню развития – работа в зоне ближайшего развития.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7. Право ребенка на ошибку.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8. Поддержка игры во всех ее видах и формах.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9. Поддержка исследовательской активности.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10. Вариативность форм реализации программы, гибкость планирования.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0228" y="0"/>
            <a:ext cx="913994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56592" y="773729"/>
            <a:ext cx="8229600" cy="1143000"/>
          </a:xfrm>
        </p:spPr>
        <p:txBody>
          <a:bodyPr/>
          <a:lstStyle/>
          <a:p>
            <a:r>
              <a:rPr lang="ru-RU" dirty="0" smtClean="0"/>
              <a:t>Круг сообщества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16729"/>
            <a:ext cx="8858280" cy="497207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Технологически  Круг сообщества:</a:t>
            </a:r>
          </a:p>
          <a:p>
            <a:pPr lvl="0"/>
            <a:r>
              <a:rPr lang="ru-RU" dirty="0" smtClean="0"/>
              <a:t>прост в проведении;</a:t>
            </a:r>
          </a:p>
          <a:p>
            <a:pPr lvl="0"/>
            <a:r>
              <a:rPr lang="ru-RU" dirty="0" smtClean="0"/>
              <a:t>легко воспринимается детьми (они знакомы с ним по технологии группового сбора);</a:t>
            </a:r>
          </a:p>
          <a:p>
            <a:pPr lvl="0"/>
            <a:r>
              <a:rPr lang="ru-RU" dirty="0" smtClean="0"/>
              <a:t>меняет характер взаимоотношений и закладывает основу для позитивных изменений личности, формируя адекватную самооценку;</a:t>
            </a:r>
          </a:p>
          <a:p>
            <a:pPr lvl="0"/>
            <a:r>
              <a:rPr lang="ru-RU" dirty="0" smtClean="0"/>
              <a:t>позволяет органично реализовать </a:t>
            </a:r>
            <a:r>
              <a:rPr lang="ru-RU" dirty="0" err="1" smtClean="0"/>
              <a:t>компетентносный</a:t>
            </a:r>
            <a:r>
              <a:rPr lang="ru-RU" dirty="0" smtClean="0"/>
              <a:t> подход в организации работы с детьми;</a:t>
            </a:r>
          </a:p>
          <a:p>
            <a:pPr lvl="0"/>
            <a:r>
              <a:rPr lang="ru-RU" dirty="0" smtClean="0"/>
              <a:t>развивает речевую инициативу, навыки </a:t>
            </a:r>
            <a:r>
              <a:rPr lang="ru-RU" dirty="0" err="1" smtClean="0"/>
              <a:t>самопрезентации</a:t>
            </a:r>
            <a:r>
              <a:rPr lang="ru-RU" dirty="0" smtClean="0"/>
              <a:t>, самоконтроль;</a:t>
            </a:r>
          </a:p>
          <a:p>
            <a:pPr lvl="0"/>
            <a:r>
              <a:rPr lang="ru-RU" dirty="0" smtClean="0"/>
              <a:t>учит аргументировать высказывания, отстаивать свою точку зрения; внимательно слушать и слышать, проявлять конструктивное отношение к высказываниям других.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Рисунок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835330"/>
            <a:ext cx="8229600" cy="1143000"/>
          </a:xfrm>
        </p:spPr>
        <p:txBody>
          <a:bodyPr/>
          <a:lstStyle/>
          <a:p>
            <a:r>
              <a:rPr lang="ru-RU" dirty="0" smtClean="0"/>
              <a:t>Проект «В Кругу друзей»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028" y="1978330"/>
            <a:ext cx="4757742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Цель: Создание оптимальных условий для развития социальной и коммуникативной компетентности у детей старшего дошкольного возраста с тяжелыми нарушениями речи с использованием технологии «Круг сообщества».</a:t>
            </a:r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48200" y="3000372"/>
            <a:ext cx="4038600" cy="3125791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pic>
        <p:nvPicPr>
          <p:cNvPr id="5" name="Picture 2" descr="F:\VID_20200115_103138_Moment.jpg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 l="9314"/>
          <a:stretch>
            <a:fillRect/>
          </a:stretch>
        </p:blipFill>
        <p:spPr bwMode="auto">
          <a:xfrm>
            <a:off x="4648200" y="3029181"/>
            <a:ext cx="4117547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/>
          <a:lstStyle/>
          <a:p>
            <a:r>
              <a:rPr lang="ru-RU" dirty="0" smtClean="0"/>
              <a:t>Проект «В Кругу друзей»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92880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Задачи: </a:t>
            </a:r>
          </a:p>
          <a:p>
            <a:pPr lvl="0"/>
            <a:r>
              <a:rPr lang="ru-RU" dirty="0" smtClean="0"/>
              <a:t>Формирования умения пользоваться речью, как средством коммуникаций.</a:t>
            </a:r>
          </a:p>
          <a:p>
            <a:pPr lvl="0"/>
            <a:r>
              <a:rPr lang="ru-RU" dirty="0" smtClean="0"/>
              <a:t>Развитие речевой инициативы, навыков </a:t>
            </a:r>
            <a:r>
              <a:rPr lang="ru-RU" dirty="0" err="1" smtClean="0"/>
              <a:t>самопрезентации</a:t>
            </a:r>
            <a:r>
              <a:rPr lang="ru-RU" dirty="0" smtClean="0"/>
              <a:t>, самоконтроля.</a:t>
            </a:r>
          </a:p>
          <a:p>
            <a:pPr lvl="0"/>
            <a:r>
              <a:rPr lang="ru-RU" dirty="0" smtClean="0"/>
              <a:t>Формирование умения анализировать и самостоятельно разрешать конфликтные ситуации, используя технику «</a:t>
            </a:r>
            <a:r>
              <a:rPr lang="ru-RU" dirty="0" err="1" smtClean="0"/>
              <a:t>Я-сообщений</a:t>
            </a:r>
            <a:r>
              <a:rPr lang="ru-RU" dirty="0" smtClean="0"/>
              <a:t>».</a:t>
            </a:r>
          </a:p>
          <a:p>
            <a:pPr lvl="0"/>
            <a:r>
              <a:rPr lang="ru-RU" dirty="0" smtClean="0"/>
              <a:t>Развивать у детей познавательный интерес и речевую активность в разных видах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28641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Технология «Круги сообщества» используется также в работе с педагогами ДОУ и с родителями при проведении родительских собраний.</a:t>
            </a:r>
          </a:p>
          <a:p>
            <a:pPr algn="ctr">
              <a:buNone/>
            </a:pPr>
            <a:r>
              <a:rPr lang="ru-RU" dirty="0" smtClean="0"/>
              <a:t> Отмечается:</a:t>
            </a:r>
          </a:p>
          <a:p>
            <a:pPr lvl="0"/>
            <a:r>
              <a:rPr lang="ru-RU" dirty="0" smtClean="0"/>
              <a:t>Повышение уровня коммуникативных навыков, взаимопонимание детей и взрослых, развитие личностного потенциала детей, их индивидуальности.</a:t>
            </a:r>
          </a:p>
          <a:p>
            <a:pPr lvl="0"/>
            <a:r>
              <a:rPr lang="ru-RU" dirty="0" smtClean="0"/>
              <a:t>Стабилизация  эмоциональной сферы, регуляции собственного поведения, повышение самооценки взрослых участников образовательного пространства.</a:t>
            </a:r>
          </a:p>
          <a:p>
            <a:pPr lvl="0"/>
            <a:r>
              <a:rPr lang="ru-RU" dirty="0" smtClean="0"/>
              <a:t>Эффективное психологическое просвещение родителей по проблеме воспитания детей, обучение родителей самостоятельно конструировать собственное поведение при взаимодействии с ребенком.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229600" cy="8572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0052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214290"/>
            <a:ext cx="3524274" cy="2643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357158" y="2071678"/>
            <a:ext cx="81439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Подводя итоги реализация проекта</a:t>
            </a:r>
          </a:p>
          <a:p>
            <a:r>
              <a:rPr lang="ru-RU" sz="2400" dirty="0" smtClean="0"/>
              <a:t> «В кругу друзей», </a:t>
            </a:r>
          </a:p>
          <a:p>
            <a:r>
              <a:rPr lang="ru-RU" sz="2400" dirty="0" smtClean="0"/>
              <a:t> отмечу положительные изменения: 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Овладение дошкольниками навыками, умением, опытом, необходимыми для адекватного поведения в социуме, способствующего наилучшему развитию личности ребенка и подготовки его к жизни.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Формирование позитивных образов решения конфликтных ситуаций через обучение поведению в них.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Педагоги и родители отмечают успехи детей в совместном взаимодействии, коммуникации, умении договариваться, в группе стало меньше конфликтов.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538</Words>
  <Application>Microsoft Office PowerPoint</Application>
  <PresentationFormat>Экран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Муниципальное бюджетное дошкольное  образовательное учреждение  «Детский сад № 47»</vt:lpstr>
      <vt:lpstr>Ключевые компетентности дошкольника</vt:lpstr>
      <vt:lpstr>Слайд 3</vt:lpstr>
      <vt:lpstr>      Принципы программы «Вдохновение»   </vt:lpstr>
      <vt:lpstr>Круг сообщества</vt:lpstr>
      <vt:lpstr>Проект «В Кругу друзей» </vt:lpstr>
      <vt:lpstr>Проект «В Кругу друзей» </vt:lpstr>
      <vt:lpstr>Слайд 8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 образовательное учреждение  «Детский сад № 47»</dc:title>
  <dc:creator>Home</dc:creator>
  <cp:lastModifiedBy>Ирина</cp:lastModifiedBy>
  <cp:revision>88</cp:revision>
  <dcterms:created xsi:type="dcterms:W3CDTF">2020-04-19T11:21:56Z</dcterms:created>
  <dcterms:modified xsi:type="dcterms:W3CDTF">2020-06-04T11:50:40Z</dcterms:modified>
</cp:coreProperties>
</file>