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72" r:id="rId10"/>
    <p:sldId id="267" r:id="rId11"/>
    <p:sldId id="273" r:id="rId12"/>
    <p:sldId id="268" r:id="rId13"/>
    <p:sldId id="274" r:id="rId14"/>
    <p:sldId id="269" r:id="rId15"/>
    <p:sldId id="275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5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008-005-.pn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4929222" cy="1143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Муниципальное бюджетное дошкольное </a:t>
            </a:r>
            <a:br>
              <a:rPr lang="ru-RU" sz="2000" b="1" dirty="0" smtClean="0"/>
            </a:br>
            <a:r>
              <a:rPr lang="ru-RU" sz="2000" b="1" dirty="0" smtClean="0"/>
              <a:t>образовательное учреждение</a:t>
            </a:r>
            <a:br>
              <a:rPr lang="ru-RU" sz="2000" b="1" dirty="0" smtClean="0"/>
            </a:br>
            <a:r>
              <a:rPr lang="ru-RU" sz="2000" b="1" dirty="0" smtClean="0"/>
              <a:t> «Детский сад № 47»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31640" y="2464770"/>
            <a:ext cx="6552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Технология «Клубный час»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как форма поддержки детской инициативы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860032" y="4149080"/>
            <a:ext cx="4069686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Подготовил: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в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оспитатель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в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ысшей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кв. категории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Щетинина Марина Васильевна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322120" y="6093296"/>
            <a:ext cx="257176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Северск 2020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-276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5976664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/>
              <a:t>Клубный час «Рождественские посиделки</a:t>
            </a:r>
            <a:r>
              <a:rPr lang="ru-RU" sz="2400" b="1" dirty="0" smtClean="0"/>
              <a:t>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Тип </a:t>
            </a:r>
            <a:r>
              <a:rPr lang="ru-RU" sz="2000" b="1" dirty="0"/>
              <a:t>проведения</a:t>
            </a:r>
            <a:r>
              <a:rPr lang="ru-RU" sz="2000" dirty="0"/>
              <a:t>: </a:t>
            </a:r>
            <a:r>
              <a:rPr lang="ru-RU" sz="2000" dirty="0" smtClean="0"/>
              <a:t>творческий</a:t>
            </a:r>
            <a:endParaRPr lang="ru-RU" sz="20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2648833"/>
            <a:ext cx="7715304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8" descr="C:\Users\Сергей\Desktop\ППК\Рождественские посиделки\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514"/>
          <a:stretch>
            <a:fillRect/>
          </a:stretch>
        </p:blipFill>
        <p:spPr bwMode="auto">
          <a:xfrm rot="21395342">
            <a:off x="94793" y="2471716"/>
            <a:ext cx="4227786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 descr="C:\Users\Сергей\Desktop\ППК\Рождественские посиделки\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872">
            <a:off x="4587971" y="2471129"/>
            <a:ext cx="4320481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17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-276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5976664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/>
              <a:t>Клубный час «Рождественские посиделки</a:t>
            </a:r>
            <a:r>
              <a:rPr lang="ru-RU" sz="2400" b="1" dirty="0" smtClean="0"/>
              <a:t>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Тип </a:t>
            </a:r>
            <a:r>
              <a:rPr lang="ru-RU" sz="2000" b="1" dirty="0"/>
              <a:t>проведения</a:t>
            </a:r>
            <a:r>
              <a:rPr lang="ru-RU" sz="2000" dirty="0"/>
              <a:t>: </a:t>
            </a:r>
            <a:r>
              <a:rPr lang="ru-RU" sz="2000" dirty="0" smtClean="0"/>
              <a:t>творческий</a:t>
            </a:r>
            <a:endParaRPr lang="ru-RU" sz="20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2648833"/>
            <a:ext cx="7715304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5517232"/>
            <a:ext cx="8373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Родителям представилась возможность проводить мастер-классы в течении клубного </a:t>
            </a:r>
            <a:r>
              <a:rPr lang="ru-RU" b="1" dirty="0" smtClean="0"/>
              <a:t>часа</a:t>
            </a:r>
            <a:endParaRPr lang="ru-RU" b="1" dirty="0"/>
          </a:p>
        </p:txBody>
      </p:sp>
      <p:pic>
        <p:nvPicPr>
          <p:cNvPr id="14" name="Picture 7" descr="C:\Users\Сергей\Desktop\ППК\Рождественские посиделки\1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96882">
            <a:off x="3855444" y="2413708"/>
            <a:ext cx="5031072" cy="27513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C:\Users\Сергей\Desktop\ППК\Рождественские посиделки\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31184">
            <a:off x="611560" y="2060848"/>
            <a:ext cx="3096344" cy="3344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17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276" y="1124744"/>
            <a:ext cx="8517632" cy="110736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Клубный час «Путешествие в Арктику – царство льда и снега»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Тип проведения: </a:t>
            </a:r>
            <a:r>
              <a:rPr lang="ru-RU" sz="1800" dirty="0" smtClean="0"/>
              <a:t>тематический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Мероприятие прошло в форме образовательной деятельности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2648833"/>
            <a:ext cx="7715304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Picture 7" descr="C:\Users\Сергей\Desktop\ППК\Клубный час Путешествие  в Арктику - царства льда и снега\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88747">
            <a:off x="4177613" y="2537460"/>
            <a:ext cx="4613656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Сергей\Desktop\Вдохновение семинар\Клубный час Путешествие  в Арктику - царства льда и снега\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38148">
            <a:off x="352331" y="2276872"/>
            <a:ext cx="3571597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594928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Дети подготовительной к школе группы сами организовали всю деятельность во время «Клубного часа» для детей младшего </a:t>
            </a:r>
            <a:r>
              <a:rPr lang="ru-RU" b="1" dirty="0" smtClean="0"/>
              <a:t>возраста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597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276" y="1124744"/>
            <a:ext cx="8517632" cy="110736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Клубный час «Путешествие в Арктику – царство льда и снега»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Тип проведения: </a:t>
            </a:r>
            <a:r>
              <a:rPr lang="ru-RU" sz="1800" dirty="0" smtClean="0"/>
              <a:t>тематический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Мероприятие прошло в форме образовательной деятельности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" name="Picture 8" descr="C:\Users\Сергей\Desktop\ППК\Клубный час Путешествие  в Арктику - царства льда и снега\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53064">
            <a:off x="301388" y="2772213"/>
            <a:ext cx="4177423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Сергей\Desktop\ППК\Клубный час Путешествие  в Арктику - царства льда и снега\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75916">
            <a:off x="4671290" y="2748879"/>
            <a:ext cx="4325226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97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-276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776" y="1268760"/>
            <a:ext cx="4104456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«Рефлексивный круг»</a:t>
            </a:r>
            <a:endParaRPr lang="ru-RU" sz="24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pic>
        <p:nvPicPr>
          <p:cNvPr id="1026" name="Picture 2" descr="C:\Users\Сергей\Desktop\1 (7).jpg"/>
          <p:cNvPicPr>
            <a:picLocks noChangeAspect="1" noChangeArrowheads="1"/>
          </p:cNvPicPr>
          <p:nvPr/>
        </p:nvPicPr>
        <p:blipFill>
          <a:blip r:embed="rId3" cstate="screen">
            <a:lum bright="-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4968552" cy="24066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Сергей\Desktop\1 (7).jpg"/>
          <p:cNvPicPr>
            <a:picLocks noChangeAspect="1" noChangeArrowheads="1"/>
          </p:cNvPicPr>
          <p:nvPr/>
        </p:nvPicPr>
        <p:blipFill>
          <a:blip r:embed="rId4" cstate="screen">
            <a:lum bright="-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93096"/>
            <a:ext cx="4922743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80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-276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83768" y="1556792"/>
            <a:ext cx="4104456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«Рефлексивный круг»</a:t>
            </a:r>
            <a:endParaRPr lang="ru-RU" sz="24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Сергей\Desktop\Вдохновение семинар\Клубный час Путешествие  в Арктику - царства льда и снега\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2581" y="2492896"/>
            <a:ext cx="5417403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"/>
          <p:cNvSpPr txBox="1">
            <a:spLocks/>
          </p:cNvSpPr>
          <p:nvPr/>
        </p:nvSpPr>
        <p:spPr>
          <a:xfrm>
            <a:off x="2195736" y="5733256"/>
            <a:ext cx="5025355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 smtClean="0"/>
              <a:t>Включили технологию игр</a:t>
            </a:r>
            <a:r>
              <a:rPr lang="ru-RU" sz="2400" b="1" dirty="0"/>
              <a:t>ы</a:t>
            </a:r>
            <a:r>
              <a:rPr lang="ru-RU" sz="2400" b="1" dirty="0" smtClean="0"/>
              <a:t> 4</a:t>
            </a:r>
            <a:r>
              <a:rPr lang="en-US" sz="2400" b="1" dirty="0" smtClean="0"/>
              <a:t>D</a:t>
            </a:r>
            <a:endParaRPr lang="ru-RU" sz="2400" b="1" dirty="0"/>
          </a:p>
        </p:txBody>
      </p:sp>
      <p:pic>
        <p:nvPicPr>
          <p:cNvPr id="9" name="Picture 2" descr="C:\Users\Сергей\Desktop\Вдохновение семинар\Клубный час Путешествие  в Арктику - царства льда и снега\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281" y="2492896"/>
            <a:ext cx="3381608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80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-276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7560840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Педагогический обмен мнениями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После проведения каждого «Клубного часа» воспитатели и сотрудники обмениваются мнениями, достижениями, обсуждают возникшие трудности и пути их решения.</a:t>
            </a:r>
            <a:endParaRPr lang="ru-RU" sz="18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2648833"/>
            <a:ext cx="7715304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392262" y="3284984"/>
            <a:ext cx="8356201" cy="2658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dirty="0" smtClean="0"/>
              <a:t>Что делали дети, приходя на его территорию, что было особенного в поведении детей?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Как реагировали дети, которые оставались в своей группе, когда к ним приходили гости (вопрос для воспитателей)?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Соблюдали ли дети правила, и что мешало им их соблюдать, были ли конфликты?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Какие задачи необходимо решать на предстоящем «Клубном часе»?</a:t>
            </a:r>
          </a:p>
        </p:txBody>
      </p:sp>
    </p:spTree>
    <p:extLst>
      <p:ext uri="{BB962C8B-B14F-4D97-AF65-F5344CB8AC3E}">
        <p14:creationId xmlns:p14="http://schemas.microsoft.com/office/powerpoint/2010/main" xmlns="" val="8506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-276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7560840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Проведение «Клубного часа» позволило нам наблюдать следующие изменения у воспитанников: </a:t>
            </a:r>
            <a:endParaRPr lang="ru-RU" sz="24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2648833"/>
            <a:ext cx="7715304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395536" y="2144776"/>
            <a:ext cx="8136904" cy="3444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Дошкольники узнают большинство детей детского сада и относятся к ним дружелюбно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Дети более подробно и открыто сообщают о своих потребностях не только своим воспитателям, но и другим сотрудникам детского сада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У многих детей снижается уровень агрессивности и конфликтности, особенно во время проведения «Клубного часа»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Дети переносят правила клуба на повседневную жизнь в группе и социуме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smtClean="0"/>
              <a:t>Формирует у дошкольников личностные качества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/>
              <a:t>И как следствие: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/>
              <a:t>формирование предпосылок к учебной деятельности, успешная социализация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ru-RU" sz="2400" dirty="0" smtClean="0"/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2771800" y="6353944"/>
            <a:ext cx="338437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 smtClean="0"/>
              <a:t>Спасибо за внимание!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4207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-16678"/>
            <a:ext cx="9144000" cy="6858000"/>
          </a:xfrm>
          <a:prstGeom prst="rect">
            <a:avLst/>
          </a:prstGeom>
        </p:spPr>
      </p:pic>
      <p:pic>
        <p:nvPicPr>
          <p:cNvPr id="6" name="Picture 2" descr="C:\Users\Сергей\Desktop\101515067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56772"/>
            <a:ext cx="3279731" cy="4684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755576" y="3416999"/>
            <a:ext cx="4546848" cy="302433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 smtClean="0">
                <a:cs typeface="Times New Roman" panose="02020603050405020304" pitchFamily="18" charset="0"/>
              </a:rPr>
              <a:t>Изучили и апробировали в педагогической практике авторскую технологию старшего научного сотрудника ФГ БУН ИС РАН </a:t>
            </a:r>
          </a:p>
          <a:p>
            <a:pPr marL="0" indent="0" algn="ctr">
              <a:buNone/>
            </a:pPr>
            <a:r>
              <a:rPr lang="ru-RU" sz="8000" b="1" dirty="0" smtClean="0">
                <a:cs typeface="Times New Roman" panose="02020603050405020304" pitchFamily="18" charset="0"/>
              </a:rPr>
              <a:t>Гришаевой Наталии Петровны </a:t>
            </a:r>
          </a:p>
          <a:p>
            <a:pPr marL="0" indent="0" algn="ctr">
              <a:buNone/>
            </a:pPr>
            <a:r>
              <a:rPr lang="ru-RU" sz="8000" b="1" dirty="0" smtClean="0">
                <a:cs typeface="Times New Roman" panose="02020603050405020304" pitchFamily="18" charset="0"/>
              </a:rPr>
              <a:t>«Клубный час».</a:t>
            </a:r>
          </a:p>
          <a:p>
            <a:pPr marL="0" indent="0" algn="ctr">
              <a:buNone/>
            </a:pPr>
            <a:endParaRPr lang="ru-RU" sz="8000" b="1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8000" b="1" dirty="0" smtClean="0">
                <a:cs typeface="Times New Roman" panose="02020603050405020304" pitchFamily="18" charset="0"/>
              </a:rPr>
              <a:t>«Современные технологии эффективной социализации ребёнка в дошкольной образовательной организации»</a:t>
            </a:r>
            <a:endParaRPr lang="en-US" sz="8000" b="1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5688632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«Клубный час» - педагогическая технология, направленная на развитие саморегуляции (произвольности) поведения, умения планировать деятельность, оценивать результаты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268760"/>
            <a:ext cx="6762189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Актуальные задачи технологии «Клубного часа»</a:t>
            </a:r>
            <a:endParaRPr lang="ru-RU" sz="2400" b="1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060848"/>
            <a:ext cx="2880320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Для детей:</a:t>
            </a:r>
            <a:endParaRPr lang="ru-RU" sz="800" dirty="0" smtClean="0">
              <a:latin typeface="+mj-lt"/>
              <a:ea typeface="+mj-ea"/>
              <a:cs typeface="+mj-cs"/>
            </a:endParaRP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Воспитывать самостоятельность и ответственность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Обучать ориентироваться в пространстве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Воспитывать дружеские отношения между детьми различного возраста, уважительное отношение к окружающим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Формировать умение проявлять инициативу в заботе об </a:t>
            </a:r>
            <a:r>
              <a:rPr lang="ru-RU" sz="1000" dirty="0" smtClean="0"/>
              <a:t>окружающих</a:t>
            </a:r>
            <a:endParaRPr lang="ru-RU" sz="1000" dirty="0"/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Формировать умение планировать свои действия и оценивать их результат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Закреплять умение вежливо выражать свою просьбу, благодарить за оказанную услугу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Развивать стремление выражать своё отношение к окружающему, самостоятельно находить для этого различные речевые средства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Формировать умение решать спорные вопросы и улаживать конфликты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Поощрять попытки ребёнка осознано делиться с педагогом и другими детьми разнообразным впечатлением</a:t>
            </a:r>
          </a:p>
          <a:p>
            <a:pPr marL="342900" lvl="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1000" dirty="0"/>
              <a:t>Приобретать собственный жизненный опыт (смысловые образования) переживания необходимые для самоопределения и саморегуляции</a:t>
            </a:r>
            <a:endParaRPr lang="ru-RU" sz="10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347864" y="2060848"/>
            <a:ext cx="27363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Для родителей: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dirty="0" smtClean="0">
                <a:latin typeface="+mj-lt"/>
                <a:ea typeface="+mj-ea"/>
                <a:cs typeface="+mj-cs"/>
              </a:rPr>
              <a:t>Привлечь родителей к участию в воспитательно-образовательном процессе в ДОУ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dirty="0" smtClean="0">
                <a:latin typeface="+mj-lt"/>
                <a:ea typeface="+mj-ea"/>
                <a:cs typeface="+mj-cs"/>
              </a:rPr>
              <a:t>Повысить педагогическую культуру родителей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dirty="0" smtClean="0">
                <a:latin typeface="+mj-lt"/>
                <a:ea typeface="+mj-ea"/>
                <a:cs typeface="+mj-cs"/>
              </a:rPr>
              <a:t>Расширить представление родителей о педагогической деятельности сотрудников ДОУ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dirty="0" smtClean="0">
                <a:latin typeface="+mj-lt"/>
                <a:ea typeface="+mj-ea"/>
                <a:cs typeface="+mj-cs"/>
              </a:rPr>
              <a:t>Формировать традиции ДОУ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dirty="0" smtClean="0">
                <a:latin typeface="+mj-lt"/>
                <a:ea typeface="+mj-ea"/>
                <a:cs typeface="+mj-cs"/>
              </a:rPr>
              <a:t>Укреплять партнерские отношения между ДОУ и родителями</a:t>
            </a:r>
            <a:endParaRPr lang="ru-RU" sz="1000" dirty="0">
              <a:latin typeface="+mj-lt"/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8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28184" y="1772816"/>
            <a:ext cx="2736304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Для педагогов: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baseline="0" dirty="0" smtClean="0">
                <a:latin typeface="+mj-lt"/>
                <a:ea typeface="+mj-ea"/>
                <a:cs typeface="+mj-cs"/>
              </a:rPr>
              <a:t>Реализация ФГОС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dirty="0" smtClean="0">
                <a:latin typeface="+mj-lt"/>
                <a:ea typeface="+mj-ea"/>
                <a:cs typeface="+mj-cs"/>
              </a:rPr>
              <a:t>Помощь в обучении детей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baseline="0" dirty="0" smtClean="0">
                <a:latin typeface="+mj-lt"/>
                <a:ea typeface="+mj-ea"/>
                <a:cs typeface="+mj-cs"/>
              </a:rPr>
              <a:t>Увеличить интерес педагогов к работе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dirty="0" smtClean="0">
                <a:latin typeface="+mj-lt"/>
                <a:ea typeface="+mj-ea"/>
                <a:cs typeface="+mj-cs"/>
              </a:rPr>
              <a:t>Сплотить коллектив единомышленников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baseline="0" dirty="0" smtClean="0">
                <a:latin typeface="+mj-lt"/>
                <a:ea typeface="+mj-ea"/>
                <a:cs typeface="+mj-cs"/>
              </a:rPr>
              <a:t>Повысить престиж детского сада</a:t>
            </a:r>
          </a:p>
          <a:p>
            <a:pPr marL="171450" marR="0" lvl="0" indent="-1714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000" dirty="0" smtClean="0">
                <a:latin typeface="+mj-lt"/>
                <a:ea typeface="+mj-ea"/>
                <a:cs typeface="+mj-cs"/>
              </a:rPr>
              <a:t>Увеличить посещаемость детского сада, в том числе в пятницу</a:t>
            </a:r>
            <a:endParaRPr lang="ru-RU" sz="1000" baseline="0" dirty="0" smtClean="0">
              <a:latin typeface="+mj-lt"/>
              <a:ea typeface="+mj-ea"/>
              <a:cs typeface="+mj-cs"/>
            </a:endParaRP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ru-RU" sz="800" b="1" baseline="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556792"/>
            <a:ext cx="3960440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Новизна «Клубного часа»</a:t>
            </a:r>
            <a:endParaRPr lang="ru-RU" sz="2400" b="1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1916832"/>
            <a:ext cx="8214628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ru-RU" sz="2000" dirty="0" smtClean="0">
                <a:latin typeface="+mj-lt"/>
                <a:ea typeface="+mj-ea"/>
                <a:cs typeface="+mj-cs"/>
              </a:rPr>
              <a:t>Приобщение детей, в том числе и детей с ОВЗ к разнообразному социальному опыту, созданию на детской площадке стиля отношений сотрудничества, толерантности и сотворчества.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Технология «Клубный час» проводится как альтернативная форма образовательной деятельности.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ru-RU" sz="2000" noProof="0" dirty="0" smtClean="0">
                <a:latin typeface="+mj-lt"/>
                <a:ea typeface="+mj-ea"/>
                <a:cs typeface="+mj-cs"/>
              </a:rPr>
              <a:t>Особенность технологии проведения «Клубного часа» заключается в том, что его проводят </a:t>
            </a:r>
            <a:r>
              <a:rPr lang="ru-RU" sz="2000" b="1" u="sng" noProof="0" dirty="0" smtClean="0">
                <a:latin typeface="+mj-lt"/>
                <a:ea typeface="+mj-ea"/>
                <a:cs typeface="+mj-cs"/>
              </a:rPr>
              <a:t>сами дети.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ru-RU" sz="2000" noProof="0" dirty="0" smtClean="0">
                <a:latin typeface="+mj-lt"/>
                <a:ea typeface="+mj-ea"/>
                <a:cs typeface="+mj-cs"/>
              </a:rPr>
              <a:t>Анализ посещения детей «Клубных часов» позволил выявить устойчивость интересов к какому-либо виду деятельности.</a:t>
            </a:r>
            <a:endParaRPr kumimoji="0" lang="ru-RU" sz="20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23196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5976664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Технология проведения «Клубного часа»</a:t>
            </a:r>
            <a:endParaRPr lang="ru-RU" sz="2400" b="1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2648833"/>
            <a:ext cx="8358644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ru-RU" sz="2400" baseline="0" dirty="0" smtClean="0">
                <a:latin typeface="+mj-lt"/>
                <a:ea typeface="+mj-ea"/>
                <a:cs typeface="+mj-cs"/>
              </a:rPr>
              <a:t>Подготовка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территории для «Клубного часа»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ru-RU" sz="2400" baseline="0" dirty="0" smtClean="0">
                <a:latin typeface="+mj-lt"/>
                <a:ea typeface="+mj-ea"/>
                <a:cs typeface="+mj-cs"/>
              </a:rPr>
              <a:t>Информирование родителей (законных представителей)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Информирование детей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ru-RU" sz="2400" baseline="0" dirty="0" smtClean="0">
                <a:latin typeface="+mj-lt"/>
                <a:ea typeface="+mj-ea"/>
                <a:cs typeface="+mj-cs"/>
              </a:rPr>
              <a:t>Разработка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с детьми правил «Клубного часа»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ru-RU" sz="2400" baseline="0" dirty="0" smtClean="0">
                <a:latin typeface="+mj-lt"/>
                <a:ea typeface="+mj-ea"/>
                <a:cs typeface="+mj-cs"/>
              </a:rPr>
              <a:t>Подготовка воспитателей</a:t>
            </a:r>
            <a:endParaRPr lang="ru-RU" sz="2400" baseline="0" dirty="0">
              <a:latin typeface="+mj-lt"/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0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5976664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Целевая аудитория:</a:t>
            </a:r>
            <a:endParaRPr lang="ru-RU" sz="2400" b="1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0857" y="2648833"/>
            <a:ext cx="8430652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400" baseline="0" dirty="0" smtClean="0">
                <a:latin typeface="+mj-lt"/>
                <a:ea typeface="+mj-ea"/>
                <a:cs typeface="+mj-cs"/>
              </a:rPr>
              <a:t>дети средней, старшей и подготовительной к школе группы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воспитатели и специалисты ДОО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руководство ДОО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родители воспитанников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учителя, сотрудники библиотеки (в перспективе)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dirty="0" smtClean="0">
              <a:latin typeface="+mj-lt"/>
              <a:ea typeface="+mj-ea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0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5703" y="-27384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5976664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Типы «Клубных часов»</a:t>
            </a:r>
            <a:endParaRPr lang="ru-RU" sz="2400" b="1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2648833"/>
            <a:ext cx="7715304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Деятельностный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Тематический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Свободный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Творческий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Квест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Музейный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«Большая игра»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1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5976664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/>
              <a:t>Клубный час «Студии профессий</a:t>
            </a:r>
            <a:r>
              <a:rPr lang="ru-RU" sz="2400" b="1" dirty="0" smtClean="0"/>
              <a:t>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Тип проведения: </a:t>
            </a:r>
            <a:r>
              <a:rPr lang="ru-RU" sz="2000" dirty="0"/>
              <a:t>деятельностный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2648833"/>
            <a:ext cx="7715304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8" descr="C:\Users\Сергей\Desktop\ППК\Студия профессий\Безымянный коллаж (6)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233" y="2708920"/>
            <a:ext cx="4105789" cy="28384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Сергей\Desktop\ППК\Студия профессий\Безымянный коллаж (5)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8022" y="2780928"/>
            <a:ext cx="3978442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02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008-005-.png"/>
          <p:cNvPicPr>
            <a:picLocks noChangeAspect="1"/>
          </p:cNvPicPr>
          <p:nvPr/>
        </p:nvPicPr>
        <p:blipFill>
          <a:blip r:embed="rId2" cstate="screen">
            <a:lum bright="30000" contrast="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5976664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/>
              <a:t>Клубный час «Студии профессий</a:t>
            </a:r>
            <a:r>
              <a:rPr lang="ru-RU" sz="2400" b="1" dirty="0" smtClean="0"/>
              <a:t>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/>
              <a:t>Тип проведения: </a:t>
            </a:r>
            <a:r>
              <a:rPr lang="ru-RU" sz="2000" dirty="0"/>
              <a:t>деятельностный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395536" y="4725144"/>
            <a:ext cx="8229600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5844" y="2852936"/>
            <a:ext cx="801929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5844" y="2648833"/>
            <a:ext cx="7715304" cy="347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11" descr="C:\Users\Сергей\Desktop\ППК\Студия профессий\Безымянный коллаж (9)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696744" cy="2520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C:\Users\Сергей\Desktop\ППК\Студия профессий\Безымянный коллаж (8)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37112"/>
            <a:ext cx="3096344" cy="23222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02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710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Муниципальное бюджетное дошкольное  образовательное учреждение  «Детский сад № 47»</vt:lpstr>
      <vt:lpstr>«Клубный час» - педагогическая технология, направленная на развитие саморегуляции (произвольности) поведения, умения планировать деятельность, оценивать результаты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 образовательное учреждение  «Детский сад № 47»</dc:title>
  <dc:creator>Home</dc:creator>
  <cp:lastModifiedBy>User</cp:lastModifiedBy>
  <cp:revision>48</cp:revision>
  <dcterms:created xsi:type="dcterms:W3CDTF">2020-04-19T11:21:56Z</dcterms:created>
  <dcterms:modified xsi:type="dcterms:W3CDTF">2020-06-07T10:36:01Z</dcterms:modified>
</cp:coreProperties>
</file>