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7" r:id="rId6"/>
    <p:sldId id="266" r:id="rId7"/>
    <p:sldId id="265" r:id="rId8"/>
    <p:sldId id="279" r:id="rId9"/>
    <p:sldId id="280" r:id="rId10"/>
    <p:sldId id="282" r:id="rId11"/>
    <p:sldId id="283" r:id="rId12"/>
    <p:sldId id="273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-1867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408"/>
            <a:ext cx="492922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«Детский сад № 47»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276872"/>
            <a:ext cx="78843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 учителя -логопеда  и  воспитателей   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рамках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  «Вдохновение»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образовательном   разделе   развитие  речи  с  детьми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 нарушением  зрения  и ТНР.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00496" y="4500570"/>
            <a:ext cx="492922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Подготовила: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- логопед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Жилина Анна Юрьевна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43306" y="600076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Северск 2020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92888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Физический  центр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Учитывая  особенности детей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ОВЗ,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предупреждения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переутомляемости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нервной системы  во  время  деятельности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музыкально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динамические,  пальчиковые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дыхательные упражнения.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d\фото\работа\WTEK5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2746400" cy="3661867"/>
          </a:xfrm>
          <a:prstGeom prst="rect">
            <a:avLst/>
          </a:prstGeom>
          <a:noFill/>
        </p:spPr>
      </p:pic>
      <p:pic>
        <p:nvPicPr>
          <p:cNvPr id="7" name="Picture 2" descr="D:\d\фото\работа\NFVE6153.JPG"/>
          <p:cNvPicPr>
            <a:picLocks noChangeAspect="1" noChangeArrowheads="1"/>
          </p:cNvPicPr>
          <p:nvPr/>
        </p:nvPicPr>
        <p:blipFill>
          <a:blip r:embed="rId4" cstate="print"/>
          <a:srcRect t="29729" r="1922"/>
          <a:stretch>
            <a:fillRect/>
          </a:stretch>
        </p:blipFill>
        <p:spPr bwMode="auto">
          <a:xfrm>
            <a:off x="611560" y="2824285"/>
            <a:ext cx="3456384" cy="330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92888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эстетический  центр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с детьми в центре творческой деятельности ведётся индивидуальная работа по отработке речевых задач.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d\фото\работа\QUOA7406.JPG"/>
          <p:cNvPicPr>
            <a:picLocks noChangeAspect="1" noChangeArrowheads="1"/>
          </p:cNvPicPr>
          <p:nvPr/>
        </p:nvPicPr>
        <p:blipFill>
          <a:blip r:embed="rId3" cstate="print"/>
          <a:srcRect t="16938" r="17299"/>
          <a:stretch>
            <a:fillRect/>
          </a:stretch>
        </p:blipFill>
        <p:spPr bwMode="auto">
          <a:xfrm>
            <a:off x="2627784" y="3198855"/>
            <a:ext cx="4320480" cy="3254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Планируемый результат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успехи детей оценивается с использованием: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детских рисунков, аппликаций, поделок;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мыслей/высказываний детей, их рассказов,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отслеживаются все речевые ситуации успеха детей, в которых наблюдается прогресс,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ходе педагогических наблюдений, отзывов родителей и других педагогов, работающих с детьми.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педагогических наблюдениях отмечаются: умения детей общаться, работать в команде, устанавливать коммуникацию.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Плюсы реализации программы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«Вдохновение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для деятельности учителя-логопеда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933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Помогает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реализовывать  принципы коррекционно-педагогического  и образовательного процессов: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учитывать  специфические  и  индивидуальные  особенности развития  детей с нарушением зрения и ТНР;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 к детям в зависимости от состояния их зрения  и ТНР, и  способов ориентации в познании окружающего мира;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 систематизировать  образовательную деятельность с  детьми  с нарушением зрения  и ТНР в центрах  активности ( количество   совместной  деятельности в месяц );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Позволяет качественно выстраивать взаимодействие с другими специалистами ДОУ и родителями воспитанников.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Полученный инновационный опыт взаимодействия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сопровождению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детей с ОВЗ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рамках программы «Вдохновение» очень актуален, поэтому считаю необходимым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делиться им с коллегами.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2704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Жилина Анна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Юрьевна,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логопед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1257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" y="1215086"/>
            <a:ext cx="6935688" cy="97697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образовательной области речевого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92061"/>
            <a:ext cx="8075240" cy="33843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 общее овладение ребенком речью: обогащение словаря, развитие связной, интонационно и грамматически правильной диалогической и монологической речи, развитие речевого творчества, развитие звуковой и интонационной культуры речи;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 развитие предпосылок формирования грамотности: развитие фонематического слуха, знакомство ребенка с книжной культурой, детской литературой, понимание им на слух текстов различных жанров детской литературы, формирование речевой активности.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8-005-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71546"/>
            <a:ext cx="6480720" cy="20694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1285860"/>
            <a:ext cx="7715304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1277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792" y="212484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 взаимосвязано  со   всеми образовательными  областями: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социально-коммуникативной;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познавательной;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художественно-эстетической;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физической.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\фото\работа\UWDQ5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29773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 воспитателя и учителя – логопеда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25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 работа учителя-логопеда и  воспитателей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реализуется по плану, разработанному в ДОУ: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творческой группы  в ДОУ по программе «Вдохновение» по графику в течение учебного года;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беседы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воспитателями по планированию проведения занятия: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а) выбор  темы с детьми;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б) обсуждение  цели и задач образовательной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в)  выбор  распределение центров для конкретного занятия для педагога и учителя-логопеда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роли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каждого педагога в них;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г) подготовка  материала для работы в центрах (демонстрационного, раздаточного, аудио и видео материалы, дополнительное оборудование с учетом особенностей развития детей с ОВЗ:  конторки, лупы  (по рекомендациям врача-офтальмолога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медсестры-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ортоптистки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938954"/>
            <a:ext cx="8229600" cy="7143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 задачи  логопедической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развитие связной речи  у детей с нарушением зрения и ТНР.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расширение словарного активного словаря и  расширить пассивного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словаря (уточнение, понимание , употребление  слов);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 грамматического строя речи;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слоговой структуры слова;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научить составлять развёрнутые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предложения, используя  предлоги и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союзы;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составлять сюжетный рассказ на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основе наглядного материала;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автоматизация  или дифференциация 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звуков  в связной речи;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активизация  познавательных процессов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(восприятия, памяти, внимания, мышления,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воображения, мыслительных операция)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тесно связанных с формированием устного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речевого сообщения;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интереса и любви к художественной литературе;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d\фото\работа\JDEL7360.JPG"/>
          <p:cNvPicPr>
            <a:picLocks noChangeAspect="1" noChangeArrowheads="1"/>
          </p:cNvPicPr>
          <p:nvPr/>
        </p:nvPicPr>
        <p:blipFill>
          <a:blip r:embed="rId3" cstate="print"/>
          <a:srcRect l="13467" t="17496" r="9930" b="4955"/>
          <a:stretch>
            <a:fillRect/>
          </a:stretch>
        </p:blipFill>
        <p:spPr bwMode="auto">
          <a:xfrm>
            <a:off x="4825298" y="2819852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3"/>
            <a:ext cx="6552728" cy="7392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подготовки  к деятельности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речевом центре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74141"/>
            <a:ext cx="8784976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учитывать нозологические нарушения  (сочетанные или одиночные) при подборе дидактического и раздаточного материала;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владеть информацией о состоянии зрения и здоровья детей;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структуру дефекта ребенка;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зрения  и здоровья ребенка при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организации и проведении  деятельности;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реализовывать индивидуальный  подход к каждому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ребёнку;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технологиями: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профилактика психологического и зрительного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утомления;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d\фото\работа\TEMT1036.JPG"/>
          <p:cNvPicPr>
            <a:picLocks noChangeAspect="1" noChangeArrowheads="1"/>
          </p:cNvPicPr>
          <p:nvPr/>
        </p:nvPicPr>
        <p:blipFill>
          <a:blip r:embed="rId3" cstate="print"/>
          <a:srcRect t="6300" r="-799"/>
          <a:stretch>
            <a:fillRect/>
          </a:stretch>
        </p:blipFill>
        <p:spPr bwMode="auto">
          <a:xfrm>
            <a:off x="6300192" y="3356992"/>
            <a:ext cx="259228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992888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Особые требования к дидактическому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раздаточному материалу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774" y="2073566"/>
            <a:ext cx="8229600" cy="442535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коррекционном обучении детей со зрительной патологией использование наглядного материала, игр, пособий,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игрушек,  имеет важное значение. Необходимо формировать образы на реальных представлениях об окружающем мире.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Иллюстративный,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раздаточный  материал -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должен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быть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крупного размера, ярким, с четкими границами чтобы  ребёнок мог легко рассмотреть образы.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Игрушки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животных, птиц, мебели, инструментов, посуды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т.д.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 должны  быть приближены к  реальности    (например:  заяц белого цвета,   с чётким выражением частей тела, для ощупывания  или рассмотрения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предмета).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Тифло-технические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средства обучения: конторки, лупы, трафареты и т.д. -  необходимо,  использовать  по рекомендации врача офтальмолога или медсестры –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ортоптистки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44018"/>
            <a:ext cx="7992888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 в работы  учителя- логопеда в разных центрах активности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448854" cy="465409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Речевой  центр.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 недели   «23 февраля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 Фонетический разбор слова.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 разбора: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назвать  слово;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охарактеризовать  каждый  звук  (гласные звуки, согласные звуки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(твёрдый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мягкий);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разделить слово на слоги: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выделить голосом  в слове  ударение;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придумать с этим словом предложение;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Camera\IMG_20200324_094941.jpg"/>
          <p:cNvPicPr>
            <a:picLocks noChangeAspect="1" noChangeArrowheads="1"/>
          </p:cNvPicPr>
          <p:nvPr/>
        </p:nvPicPr>
        <p:blipFill>
          <a:blip r:embed="rId3" cstate="print"/>
          <a:srcRect l="7022" t="18045" r="3810" b="687"/>
          <a:stretch>
            <a:fillRect/>
          </a:stretch>
        </p:blipFill>
        <p:spPr bwMode="auto">
          <a:xfrm>
            <a:off x="5148064" y="4142492"/>
            <a:ext cx="368707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0008-005-.png"/>
          <p:cNvPicPr>
            <a:picLocks noChangeAspect="1"/>
          </p:cNvPicPr>
          <p:nvPr/>
        </p:nvPicPr>
        <p:blipFill>
          <a:blip r:embed="rId2" cstate="print">
            <a:lum bright="30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92888" cy="7143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Познавательный центр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 провести  выходной день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зимой?»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составить  рассказ  по сюжетной картине.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научить самостоятельно  придумывать тему, план рассказа;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придумывать события  изображенные  на  картине;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научить увидеть  главное  событие  и  второстепенное в  изображение  картины;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увидеть какие эмоции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d\фото\работа\YHBC5229.JPG"/>
          <p:cNvPicPr>
            <a:picLocks noChangeAspect="1" noChangeArrowheads="1"/>
          </p:cNvPicPr>
          <p:nvPr/>
        </p:nvPicPr>
        <p:blipFill>
          <a:blip r:embed="rId3" cstate="print"/>
          <a:srcRect l="16589" t="24497" r="20169" b="8681"/>
          <a:stretch>
            <a:fillRect/>
          </a:stretch>
        </p:blipFill>
        <p:spPr bwMode="auto">
          <a:xfrm>
            <a:off x="4788024" y="3830567"/>
            <a:ext cx="3672408" cy="291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908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Муниципальное бюджетное дошкольное  образовательное учреждение  «Детский сад № 47»</vt:lpstr>
      <vt:lpstr>Содержание образовательной области речевого развития</vt:lpstr>
      <vt:lpstr> </vt:lpstr>
      <vt:lpstr>Совместная деятельность  воспитателя и учителя – логопеда</vt:lpstr>
      <vt:lpstr>Цель и задачи  логопедической деятельности</vt:lpstr>
      <vt:lpstr>Особенности подготовки  к деятельности  в речевом центре</vt:lpstr>
      <vt:lpstr>Особые требования к дидактическому   и раздаточному материалу</vt:lpstr>
      <vt:lpstr>Особенности  в работы  учителя- логопеда в разных центрах активности</vt:lpstr>
      <vt:lpstr>Познавательный центр </vt:lpstr>
      <vt:lpstr>Физический  центр </vt:lpstr>
      <vt:lpstr>Художественно – эстетический  центр </vt:lpstr>
      <vt:lpstr>Планируемый результат </vt:lpstr>
      <vt:lpstr>Плюсы реализации программы «Вдохновение» для деятельности учителя-логопеда</vt:lpstr>
      <vt:lpstr>Благодарю за внимание Жилина Анна Юрьевна, учитель - логопед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«Детский сад № 47»</dc:title>
  <dc:creator>Home</dc:creator>
  <cp:lastModifiedBy>Пользователь</cp:lastModifiedBy>
  <cp:revision>74</cp:revision>
  <dcterms:created xsi:type="dcterms:W3CDTF">2020-04-19T11:21:56Z</dcterms:created>
  <dcterms:modified xsi:type="dcterms:W3CDTF">2020-06-04T10:39:57Z</dcterms:modified>
</cp:coreProperties>
</file>